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 id="268"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22C05A6C-58FF-426F-AA2A-3C9D83F23D86}" type="datetimeFigureOut">
              <a:rPr lang="hr-HR" smtClean="0"/>
              <a:t>9.4.2019.</a:t>
            </a:fld>
            <a:endParaRPr lang="hr-HR"/>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hr-HR"/>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5D9D2826-C567-43A9-98E7-64F5844C32D7}" type="slidenum">
              <a:rPr lang="hr-HR" smtClean="0"/>
              <a:t>‹#›</a:t>
            </a:fld>
            <a:endParaRPr lang="hr-HR"/>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38868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05A6C-58FF-426F-AA2A-3C9D83F23D86}" type="datetimeFigureOut">
              <a:rPr lang="hr-HR" smtClean="0"/>
              <a:t>9.4.2019.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258151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22C05A6C-58FF-426F-AA2A-3C9D83F23D86}" type="datetimeFigureOut">
              <a:rPr lang="hr-HR" smtClean="0"/>
              <a:t>9.4.2019.</a:t>
            </a:fld>
            <a:endParaRPr lang="hr-HR"/>
          </a:p>
        </p:txBody>
      </p:sp>
      <p:sp>
        <p:nvSpPr>
          <p:cNvPr id="5" name="Footer Placeholder 4"/>
          <p:cNvSpPr>
            <a:spLocks noGrp="1"/>
          </p:cNvSpPr>
          <p:nvPr>
            <p:ph type="ftr" sz="quarter" idx="11"/>
          </p:nvPr>
        </p:nvSpPr>
        <p:spPr>
          <a:xfrm>
            <a:off x="6536187" y="6315949"/>
            <a:ext cx="3814856" cy="365125"/>
          </a:xfrm>
        </p:spPr>
        <p:txBody>
          <a:bodyPr/>
          <a:lstStyle/>
          <a:p>
            <a:endParaRPr lang="hr-HR"/>
          </a:p>
        </p:txBody>
      </p:sp>
      <p:sp>
        <p:nvSpPr>
          <p:cNvPr id="6" name="Slide Number Placeholder 5"/>
          <p:cNvSpPr>
            <a:spLocks noGrp="1"/>
          </p:cNvSpPr>
          <p:nvPr>
            <p:ph type="sldNum" sz="quarter" idx="12"/>
          </p:nvPr>
        </p:nvSpPr>
        <p:spPr>
          <a:xfrm>
            <a:off x="11784011" y="5607592"/>
            <a:ext cx="407988" cy="365125"/>
          </a:xfrm>
        </p:spPr>
        <p:txBody>
          <a:bodyPr/>
          <a:lstStyle/>
          <a:p>
            <a:fld id="{5D9D2826-C567-43A9-98E7-64F5844C32D7}" type="slidenum">
              <a:rPr lang="hr-HR" smtClean="0"/>
              <a:t>‹#›</a:t>
            </a:fld>
            <a:endParaRPr lang="hr-HR"/>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117968"/>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05A6C-58FF-426F-AA2A-3C9D83F23D86}" type="datetimeFigureOut">
              <a:rPr lang="hr-HR" smtClean="0"/>
              <a:t>9.4.2019.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356945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22C05A6C-58FF-426F-AA2A-3C9D83F23D86}" type="datetimeFigureOut">
              <a:rPr lang="hr-HR" smtClean="0"/>
              <a:t>9.4.2019.</a:t>
            </a:fld>
            <a:endParaRPr lang="hr-HR"/>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hr-HR"/>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5D9D2826-C567-43A9-98E7-64F5844C32D7}" type="slidenum">
              <a:rPr lang="hr-HR" smtClean="0"/>
              <a:t>‹#›</a:t>
            </a:fld>
            <a:endParaRPr lang="hr-HR"/>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906549"/>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C05A6C-58FF-426F-AA2A-3C9D83F23D86}" type="datetimeFigureOut">
              <a:rPr lang="hr-HR" smtClean="0"/>
              <a:t>9.4.2019.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94367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C05A6C-58FF-426F-AA2A-3C9D83F23D86}" type="datetimeFigureOut">
              <a:rPr lang="hr-HR" smtClean="0"/>
              <a:t>9.4.2019.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164066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C05A6C-58FF-426F-AA2A-3C9D83F23D86}" type="datetimeFigureOut">
              <a:rPr lang="hr-HR" smtClean="0"/>
              <a:t>9.4.2019.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260724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05A6C-58FF-426F-AA2A-3C9D83F23D86}" type="datetimeFigureOut">
              <a:rPr lang="hr-HR" smtClean="0"/>
              <a:t>9.4.2019.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1224761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05A6C-58FF-426F-AA2A-3C9D83F23D86}" type="datetimeFigureOut">
              <a:rPr lang="hr-HR" smtClean="0"/>
              <a:t>9.4.2019.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290851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05A6C-58FF-426F-AA2A-3C9D83F23D86}" type="datetimeFigureOut">
              <a:rPr lang="hr-HR" smtClean="0"/>
              <a:t>9.4.2019.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D9D2826-C567-43A9-98E7-64F5844C32D7}" type="slidenum">
              <a:rPr lang="hr-HR" smtClean="0"/>
              <a:t>‹#›</a:t>
            </a:fld>
            <a:endParaRPr lang="hr-HR"/>
          </a:p>
        </p:txBody>
      </p:sp>
    </p:spTree>
    <p:extLst>
      <p:ext uri="{BB962C8B-B14F-4D97-AF65-F5344CB8AC3E}">
        <p14:creationId xmlns:p14="http://schemas.microsoft.com/office/powerpoint/2010/main" val="56429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22C05A6C-58FF-426F-AA2A-3C9D83F23D86}" type="datetimeFigureOut">
              <a:rPr lang="hr-HR" smtClean="0"/>
              <a:t>9.4.2019.</a:t>
            </a:fld>
            <a:endParaRPr lang="hr-HR"/>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hr-HR"/>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5D9D2826-C567-43A9-98E7-64F5844C32D7}" type="slidenum">
              <a:rPr lang="hr-HR" smtClean="0"/>
              <a:t>‹#›</a:t>
            </a:fld>
            <a:endParaRPr lang="hr-HR"/>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158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3"/>
            <a:ext cx="9666173" cy="4268965"/>
          </a:xfrm>
        </p:spPr>
        <p:txBody>
          <a:bodyPr/>
          <a:lstStyle/>
          <a:p>
            <a:r>
              <a:rPr lang="hr-HR" dirty="0"/>
              <a:t>Rad na projektnom</a:t>
            </a:r>
            <a:br>
              <a:rPr lang="hr-HR" dirty="0"/>
            </a:br>
            <a:r>
              <a:rPr lang="hr-HR" dirty="0"/>
              <a:t>zadatku</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2812508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Izrada sadržaja</a:t>
            </a:r>
            <a:br>
              <a:rPr lang="hr-HR" dirty="0"/>
            </a:br>
            <a:endParaRPr lang="hr-HR" dirty="0"/>
          </a:p>
        </p:txBody>
      </p:sp>
      <p:sp>
        <p:nvSpPr>
          <p:cNvPr id="3" name="Content Placeholder 2"/>
          <p:cNvSpPr>
            <a:spLocks noGrp="1"/>
          </p:cNvSpPr>
          <p:nvPr>
            <p:ph idx="1"/>
          </p:nvPr>
        </p:nvSpPr>
        <p:spPr/>
        <p:txBody>
          <a:bodyPr/>
          <a:lstStyle/>
          <a:p>
            <a:r>
              <a:rPr lang="hr-HR" sz="2400" dirty="0"/>
              <a:t>U oblikovanju rezultata sudjeluju svi članovi tima na način da daju svoj doprinos u obliku rezultata podzadataka za čiju su realizaciju zaduženi. Napomenuti da je za ovaj dio izrade projektnog zadatka dobro da tim odredi jednu osobu koja će voditi i nadzirati dijelove koji će se povezati u završni rad.</a:t>
            </a:r>
          </a:p>
          <a:p>
            <a:endParaRPr lang="hr-HR" dirty="0"/>
          </a:p>
        </p:txBody>
      </p:sp>
    </p:spTree>
    <p:extLst>
      <p:ext uri="{BB962C8B-B14F-4D97-AF65-F5344CB8AC3E}">
        <p14:creationId xmlns:p14="http://schemas.microsoft.com/office/powerpoint/2010/main" val="401975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Prezentacija</a:t>
            </a:r>
            <a:br>
              <a:rPr lang="hr-HR" dirty="0"/>
            </a:br>
            <a:endParaRPr lang="hr-HR" dirty="0"/>
          </a:p>
        </p:txBody>
      </p:sp>
      <p:sp>
        <p:nvSpPr>
          <p:cNvPr id="3" name="Content Placeholder 2"/>
          <p:cNvSpPr>
            <a:spLocks noGrp="1"/>
          </p:cNvSpPr>
          <p:nvPr>
            <p:ph idx="1"/>
          </p:nvPr>
        </p:nvSpPr>
        <p:spPr/>
        <p:txBody>
          <a:bodyPr/>
          <a:lstStyle/>
          <a:p>
            <a:r>
              <a:rPr lang="hr-HR" sz="2400" dirty="0"/>
              <a:t>Rezultati projektnih zadataka mogu se prezentirati putem nekog servisa za online objavu sadržaja ili usmeno u razredu. Naglasiti da je za usmeno prezentiranje važno koristiti se tehničkim pomagalima, ne čitati zabilješke i ne učiti ih napamet, paziti na raspoloživo vrijeme, ne opterećivati slušatelje detaljima i biti spremni na pitanja.</a:t>
            </a:r>
          </a:p>
          <a:p>
            <a:endParaRPr lang="hr-HR" dirty="0"/>
          </a:p>
        </p:txBody>
      </p:sp>
    </p:spTree>
    <p:extLst>
      <p:ext uri="{BB962C8B-B14F-4D97-AF65-F5344CB8AC3E}">
        <p14:creationId xmlns:p14="http://schemas.microsoft.com/office/powerpoint/2010/main" val="368514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Otvorena pitanja – samovrednovanje</a:t>
            </a:r>
            <a:br>
              <a:rPr lang="hr-HR" dirty="0"/>
            </a:br>
            <a:endParaRPr lang="hr-HR" dirty="0"/>
          </a:p>
        </p:txBody>
      </p:sp>
      <p:sp>
        <p:nvSpPr>
          <p:cNvPr id="3" name="Content Placeholder 2"/>
          <p:cNvSpPr>
            <a:spLocks noGrp="1"/>
          </p:cNvSpPr>
          <p:nvPr>
            <p:ph idx="1"/>
          </p:nvPr>
        </p:nvSpPr>
        <p:spPr/>
        <p:txBody>
          <a:bodyPr/>
          <a:lstStyle/>
          <a:p>
            <a:r>
              <a:rPr lang="hr-HR" sz="2400" dirty="0"/>
              <a:t>Savjetovati učenicima da probaju otkriti koja su to pitanja i zapisati ih te pokušati pronaći eventualne odgovore i ugraditi ih u konačan rezultat projektnog zadatka.</a:t>
            </a:r>
          </a:p>
          <a:p>
            <a:endParaRPr lang="hr-HR" dirty="0"/>
          </a:p>
        </p:txBody>
      </p:sp>
    </p:spTree>
    <p:extLst>
      <p:ext uri="{BB962C8B-B14F-4D97-AF65-F5344CB8AC3E}">
        <p14:creationId xmlns:p14="http://schemas.microsoft.com/office/powerpoint/2010/main" val="335570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Projekt</a:t>
            </a:r>
            <a:endParaRPr lang="hr-HR" dirty="0"/>
          </a:p>
        </p:txBody>
      </p:sp>
      <p:sp>
        <p:nvSpPr>
          <p:cNvPr id="3" name="Content Placeholder 2"/>
          <p:cNvSpPr>
            <a:spLocks noGrp="1"/>
          </p:cNvSpPr>
          <p:nvPr>
            <p:ph idx="1"/>
          </p:nvPr>
        </p:nvSpPr>
        <p:spPr/>
        <p:txBody>
          <a:bodyPr>
            <a:normAutofit/>
          </a:bodyPr>
          <a:lstStyle/>
          <a:p>
            <a:pPr marL="0" indent="0">
              <a:buNone/>
            </a:pPr>
            <a:r>
              <a:rPr lang="hr-HR" sz="4400" dirty="0" smtClean="0"/>
              <a:t>Kako radi računalo</a:t>
            </a:r>
            <a:endParaRPr lang="hr-HR" sz="4400" dirty="0"/>
          </a:p>
        </p:txBody>
      </p:sp>
    </p:spTree>
    <p:extLst>
      <p:ext uri="{BB962C8B-B14F-4D97-AF65-F5344CB8AC3E}">
        <p14:creationId xmlns:p14="http://schemas.microsoft.com/office/powerpoint/2010/main" val="234519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Koraci u rješavanju projektnog zadatka</a:t>
            </a:r>
            <a:endParaRPr lang="hr-HR" dirty="0"/>
          </a:p>
        </p:txBody>
      </p:sp>
      <p:sp>
        <p:nvSpPr>
          <p:cNvPr id="3" name="Content Placeholder 2"/>
          <p:cNvSpPr>
            <a:spLocks noGrp="1"/>
          </p:cNvSpPr>
          <p:nvPr>
            <p:ph idx="1"/>
          </p:nvPr>
        </p:nvSpPr>
        <p:spPr/>
        <p:txBody>
          <a:bodyPr/>
          <a:lstStyle/>
          <a:p>
            <a:pPr lvl="0"/>
            <a:r>
              <a:rPr lang="hr-HR" dirty="0"/>
              <a:t>Tema projektnog zadatka i oblik rada</a:t>
            </a:r>
          </a:p>
          <a:p>
            <a:pPr lvl="0"/>
            <a:r>
              <a:rPr lang="hr-HR" dirty="0"/>
              <a:t>Izrada radnog plana – podjela zadataka</a:t>
            </a:r>
          </a:p>
          <a:p>
            <a:pPr lvl="0"/>
            <a:r>
              <a:rPr lang="hr-HR" dirty="0"/>
              <a:t>Odabir alata</a:t>
            </a:r>
          </a:p>
          <a:p>
            <a:pPr lvl="0"/>
            <a:r>
              <a:rPr lang="hr-HR" dirty="0"/>
              <a:t>Prikupljanje informacija i provedba aktivnosti</a:t>
            </a:r>
          </a:p>
          <a:p>
            <a:pPr lvl="0"/>
            <a:r>
              <a:rPr lang="hr-HR" dirty="0"/>
              <a:t>Izrada sadržaja</a:t>
            </a:r>
          </a:p>
          <a:p>
            <a:pPr lvl="0"/>
            <a:r>
              <a:rPr lang="hr-HR" dirty="0"/>
              <a:t>Prezentacija</a:t>
            </a:r>
          </a:p>
          <a:p>
            <a:pPr lvl="0"/>
            <a:r>
              <a:rPr lang="hr-HR" dirty="0"/>
              <a:t>Otvorena pitanja – samovrednovanje</a:t>
            </a:r>
          </a:p>
          <a:p>
            <a:pPr marL="0" indent="0">
              <a:buNone/>
            </a:pPr>
            <a:r>
              <a:rPr lang="hr-HR" dirty="0"/>
              <a:t>Prema predloženom postupku izrade projektnog zadataka učenici će napraviti individualni projekt.</a:t>
            </a:r>
            <a:endParaRPr lang="hr-HR" dirty="0"/>
          </a:p>
        </p:txBody>
      </p:sp>
    </p:spTree>
    <p:extLst>
      <p:ext uri="{BB962C8B-B14F-4D97-AF65-F5344CB8AC3E}">
        <p14:creationId xmlns:p14="http://schemas.microsoft.com/office/powerpoint/2010/main" val="375224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Pojmovi</a:t>
            </a:r>
            <a:endParaRPr lang="hr-HR" dirty="0"/>
          </a:p>
        </p:txBody>
      </p:sp>
      <p:sp>
        <p:nvSpPr>
          <p:cNvPr id="3" name="Content Placeholder 2"/>
          <p:cNvSpPr>
            <a:spLocks noGrp="1"/>
          </p:cNvSpPr>
          <p:nvPr>
            <p:ph idx="1"/>
          </p:nvPr>
        </p:nvSpPr>
        <p:spPr/>
        <p:txBody>
          <a:bodyPr/>
          <a:lstStyle/>
          <a:p>
            <a:r>
              <a:rPr lang="hr-HR" dirty="0" smtClean="0"/>
              <a:t> </a:t>
            </a:r>
            <a:r>
              <a:rPr lang="hr-HR" sz="2800" b="1" dirty="0"/>
              <a:t>tim, rezultat, esej, zadatak, recept</a:t>
            </a:r>
            <a:endParaRPr lang="hr-HR" dirty="0"/>
          </a:p>
        </p:txBody>
      </p:sp>
    </p:spTree>
    <p:extLst>
      <p:ext uri="{BB962C8B-B14F-4D97-AF65-F5344CB8AC3E}">
        <p14:creationId xmlns:p14="http://schemas.microsoft.com/office/powerpoint/2010/main" val="323024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Tema projektnog zadatka i oblik rada</a:t>
            </a:r>
            <a:br>
              <a:rPr lang="hr-HR" dirty="0"/>
            </a:br>
            <a:endParaRPr lang="hr-HR" dirty="0"/>
          </a:p>
        </p:txBody>
      </p:sp>
      <p:sp>
        <p:nvSpPr>
          <p:cNvPr id="3" name="Content Placeholder 2"/>
          <p:cNvSpPr>
            <a:spLocks noGrp="1"/>
          </p:cNvSpPr>
          <p:nvPr>
            <p:ph idx="1"/>
          </p:nvPr>
        </p:nvSpPr>
        <p:spPr/>
        <p:txBody>
          <a:bodyPr/>
          <a:lstStyle/>
          <a:p>
            <a:r>
              <a:rPr lang="hr-HR" sz="2400" dirty="0"/>
              <a:t>Temu i oblik provedbe projektnog zadatka određuje učitelj.</a:t>
            </a:r>
          </a:p>
          <a:p>
            <a:endParaRPr lang="hr-HR" dirty="0"/>
          </a:p>
        </p:txBody>
      </p:sp>
    </p:spTree>
    <p:extLst>
      <p:ext uri="{BB962C8B-B14F-4D97-AF65-F5344CB8AC3E}">
        <p14:creationId xmlns:p14="http://schemas.microsoft.com/office/powerpoint/2010/main" val="226887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Izrada radnog plana – podjela zadataka</a:t>
            </a:r>
            <a:br>
              <a:rPr lang="hr-HR" dirty="0"/>
            </a:br>
            <a:endParaRPr lang="hr-HR" dirty="0"/>
          </a:p>
        </p:txBody>
      </p:sp>
      <p:sp>
        <p:nvSpPr>
          <p:cNvPr id="3" name="Content Placeholder 2"/>
          <p:cNvSpPr>
            <a:spLocks noGrp="1"/>
          </p:cNvSpPr>
          <p:nvPr>
            <p:ph idx="1"/>
          </p:nvPr>
        </p:nvSpPr>
        <p:spPr/>
        <p:txBody>
          <a:bodyPr/>
          <a:lstStyle/>
          <a:p>
            <a:r>
              <a:rPr lang="hr-HR" sz="2800" dirty="0"/>
              <a:t>Naglasiti učenicima da nakon što pojedinac ili tim dobiju radni zadatak, slijedi faza planiranja. U toj fazi poželjno je napraviti umnu mapu u kojoj će se glavni projektni zadatak rastaviti na niz manjih zadataka. Ako se projektni zadatak provodi timskim radom, tada uz svaki podzadatak treba navesti ime učenika koji će biti zadužen za provedbu. </a:t>
            </a:r>
          </a:p>
          <a:p>
            <a:endParaRPr lang="hr-HR" dirty="0"/>
          </a:p>
        </p:txBody>
      </p:sp>
    </p:spTree>
    <p:extLst>
      <p:ext uri="{BB962C8B-B14F-4D97-AF65-F5344CB8AC3E}">
        <p14:creationId xmlns:p14="http://schemas.microsoft.com/office/powerpoint/2010/main" val="148390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Odabir alata</a:t>
            </a:r>
            <a:br>
              <a:rPr lang="hr-HR" dirty="0"/>
            </a:br>
            <a:endParaRPr lang="hr-HR" dirty="0"/>
          </a:p>
        </p:txBody>
      </p:sp>
      <p:sp>
        <p:nvSpPr>
          <p:cNvPr id="3" name="Content Placeholder 2"/>
          <p:cNvSpPr>
            <a:spLocks noGrp="1"/>
          </p:cNvSpPr>
          <p:nvPr>
            <p:ph idx="1"/>
          </p:nvPr>
        </p:nvSpPr>
        <p:spPr/>
        <p:txBody>
          <a:bodyPr/>
          <a:lstStyle/>
          <a:p>
            <a:pPr marL="0" indent="0">
              <a:buNone/>
            </a:pPr>
            <a:r>
              <a:rPr lang="hr-HR" dirty="0"/>
              <a:t>P</a:t>
            </a:r>
            <a:r>
              <a:rPr lang="hr-HR" dirty="0" smtClean="0"/>
              <a:t>opis </a:t>
            </a:r>
            <a:r>
              <a:rPr lang="hr-HR" dirty="0"/>
              <a:t>digitalnih alata raspoređenih po područjima primjene kojima se prema preporuci i u suradnji s učiteljima </a:t>
            </a:r>
            <a:r>
              <a:rPr lang="hr-HR" dirty="0" smtClean="0"/>
              <a:t>mogu koristiti</a:t>
            </a:r>
            <a:r>
              <a:rPr lang="hr-HR" dirty="0"/>
              <a:t>:</a:t>
            </a:r>
          </a:p>
          <a:p>
            <a:pPr marL="0" indent="0">
              <a:buNone/>
            </a:pPr>
            <a:r>
              <a:rPr lang="hr-HR" dirty="0"/>
              <a:t>• pri izradi umnih mapa – Coggle (https://coggle.it/), Xmind (https://www.xmind.net/), Wisemapping (http://www.wisemapping.com/), Mindmeister (https://www.mindmeister.com/), Popplet (http://popplet.com/)</a:t>
            </a:r>
          </a:p>
          <a:p>
            <a:pPr marL="0" indent="0">
              <a:buNone/>
            </a:pPr>
            <a:r>
              <a:rPr lang="hr-HR" dirty="0"/>
              <a:t>• pri izradi virtualne oglasne ploče – Lino (http://en.linoit.com/)</a:t>
            </a:r>
          </a:p>
          <a:p>
            <a:pPr marL="0" indent="0">
              <a:buNone/>
            </a:pPr>
            <a:r>
              <a:rPr lang="hr-HR" dirty="0"/>
              <a:t>• pri izradi uredskih dokumenata – Libre Office, Office 365, MS Office</a:t>
            </a:r>
          </a:p>
          <a:p>
            <a:endParaRPr lang="hr-HR" dirty="0"/>
          </a:p>
        </p:txBody>
      </p:sp>
    </p:spTree>
    <p:extLst>
      <p:ext uri="{BB962C8B-B14F-4D97-AF65-F5344CB8AC3E}">
        <p14:creationId xmlns:p14="http://schemas.microsoft.com/office/powerpoint/2010/main" val="84390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Odabir alata</a:t>
            </a:r>
            <a:br>
              <a:rPr lang="hr-HR" dirty="0"/>
            </a:b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dirty="0"/>
              <a:t>• pri izradi videomaterijala – Animoto (https://help.animoto.com/), Kizoa (https://www.kizoa.com/)</a:t>
            </a:r>
          </a:p>
          <a:p>
            <a:pPr marL="0" indent="0">
              <a:buNone/>
            </a:pPr>
            <a:r>
              <a:rPr lang="hr-HR" dirty="0"/>
              <a:t>• pri izradi animiranog sadržaja – Movely (http://www.moovly.com/)</a:t>
            </a:r>
          </a:p>
          <a:p>
            <a:pPr marL="0" indent="0">
              <a:buNone/>
            </a:pPr>
            <a:r>
              <a:rPr lang="hr-HR" dirty="0"/>
              <a:t>• pri izradi interaktivnog sadržaja – ThinkLink (https://www.thinglink.com/), Crossword Labs (https://crosswordlabs.com/), Word Search Labs (https://wordsearchlabs.com/), Sway (Office 365)</a:t>
            </a:r>
          </a:p>
          <a:p>
            <a:pPr marL="0" indent="0">
              <a:buNone/>
            </a:pPr>
            <a:r>
              <a:rPr lang="hr-HR" dirty="0"/>
              <a:t>• pri izradi videozapisa zaslona računala – CamStudio (http://camstudio.org/)</a:t>
            </a:r>
          </a:p>
          <a:p>
            <a:pPr marL="0" indent="0">
              <a:buNone/>
            </a:pPr>
            <a:r>
              <a:rPr lang="hr-HR" dirty="0"/>
              <a:t>• pri uređivanju fotografija – LunaPic (https://www194.lunapic.com/editor/), Pixlr (https://pixlr.com/)</a:t>
            </a:r>
          </a:p>
          <a:p>
            <a:pPr marL="0" indent="0">
              <a:buNone/>
            </a:pPr>
            <a:r>
              <a:rPr lang="hr-HR" dirty="0"/>
              <a:t>• pri izradi stripova – Pixton (https://www.pixton.com</a:t>
            </a:r>
            <a:r>
              <a:rPr lang="hr-HR" dirty="0" smtClean="0"/>
              <a:t>/)</a:t>
            </a:r>
            <a:endParaRPr lang="hr-HR" dirty="0"/>
          </a:p>
        </p:txBody>
      </p:sp>
    </p:spTree>
    <p:extLst>
      <p:ext uri="{BB962C8B-B14F-4D97-AF65-F5344CB8AC3E}">
        <p14:creationId xmlns:p14="http://schemas.microsoft.com/office/powerpoint/2010/main" val="258853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hr-HR" dirty="0"/>
              <a:t>Odabir alata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pri izradi animacija – Animatron</a:t>
            </a:r>
          </a:p>
          <a:p>
            <a:pPr marL="0" indent="0">
              <a:buNone/>
            </a:pPr>
            <a:r>
              <a:rPr lang="hr-HR" dirty="0"/>
              <a:t>(https://www.animatron.com/)</a:t>
            </a:r>
          </a:p>
          <a:p>
            <a:pPr marL="0" indent="0">
              <a:buNone/>
            </a:pPr>
            <a:r>
              <a:rPr lang="hr-HR" dirty="0"/>
              <a:t>• pri vođenju bilježaka – OneNote (Office 365)</a:t>
            </a:r>
          </a:p>
          <a:p>
            <a:pPr marL="0" indent="0">
              <a:buNone/>
            </a:pPr>
            <a:r>
              <a:rPr lang="hr-HR" dirty="0"/>
              <a:t>• pri izradi vremenskih rasporeda (timeline) – Tiki-Toki</a:t>
            </a:r>
          </a:p>
          <a:p>
            <a:pPr marL="0" indent="0">
              <a:buNone/>
            </a:pPr>
            <a:r>
              <a:rPr lang="hr-HR" dirty="0"/>
              <a:t>(https://www.tiki-toki.com/)</a:t>
            </a:r>
          </a:p>
          <a:p>
            <a:pPr marL="0" indent="0">
              <a:buNone/>
            </a:pPr>
            <a:r>
              <a:rPr lang="hr-HR" dirty="0"/>
              <a:t>• pri pohrani i dijeljenju dokumenta – OneDrive, Dropbox, Google Drive</a:t>
            </a:r>
          </a:p>
          <a:p>
            <a:pPr marL="0" indent="0">
              <a:buNone/>
            </a:pPr>
            <a:r>
              <a:rPr lang="hr-HR" dirty="0"/>
              <a:t>• pri izradi mrežnih stranica – Weebly, WordPress, CMS za škole</a:t>
            </a:r>
          </a:p>
          <a:p>
            <a:pPr marL="0" indent="0">
              <a:buNone/>
            </a:pPr>
            <a:r>
              <a:rPr lang="hr-HR" dirty="0"/>
              <a:t>• pri komunikaciji i suradnji – Teams (Office 365), Yammer (Office 365), Loomen.</a:t>
            </a:r>
          </a:p>
          <a:p>
            <a:endParaRPr lang="hr-HR" dirty="0"/>
          </a:p>
        </p:txBody>
      </p:sp>
    </p:spTree>
    <p:extLst>
      <p:ext uri="{BB962C8B-B14F-4D97-AF65-F5344CB8AC3E}">
        <p14:creationId xmlns:p14="http://schemas.microsoft.com/office/powerpoint/2010/main" val="93375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4008783" cy="4952492"/>
          </a:xfrm>
        </p:spPr>
        <p:txBody>
          <a:bodyPr/>
          <a:lstStyle/>
          <a:p>
            <a:pPr lvl="0"/>
            <a:r>
              <a:rPr lang="hr-HR" dirty="0"/>
              <a:t>Prikupljanje informacija i provedba aktivnosti</a:t>
            </a:r>
            <a:br>
              <a:rPr lang="hr-HR" dirty="0"/>
            </a:br>
            <a:endParaRPr lang="hr-HR" dirty="0"/>
          </a:p>
        </p:txBody>
      </p:sp>
      <p:sp>
        <p:nvSpPr>
          <p:cNvPr id="3" name="Content Placeholder 2"/>
          <p:cNvSpPr>
            <a:spLocks noGrp="1"/>
          </p:cNvSpPr>
          <p:nvPr>
            <p:ph idx="1"/>
          </p:nvPr>
        </p:nvSpPr>
        <p:spPr/>
        <p:txBody>
          <a:bodyPr>
            <a:normAutofit/>
          </a:bodyPr>
          <a:lstStyle/>
          <a:p>
            <a:r>
              <a:rPr lang="hr-HR" sz="2400" dirty="0"/>
              <a:t>Prikupljanje informacija podrazumijeva pronalaženje relevantnih izvora znanja za temu projektnog zadatka. Paralelno s prikupljanjem informacija potrebno je voditi bilješke o sadržajima i izvorištima. Korisno je i voditi evidenciju popisa ključnih riječi i pojmova.</a:t>
            </a:r>
          </a:p>
        </p:txBody>
      </p:sp>
    </p:spTree>
    <p:extLst>
      <p:ext uri="{BB962C8B-B14F-4D97-AF65-F5344CB8AC3E}">
        <p14:creationId xmlns:p14="http://schemas.microsoft.com/office/powerpoint/2010/main" val="971916540"/>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11</TotalTime>
  <Words>592</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Schoolbook</vt:lpstr>
      <vt:lpstr>Corbel</vt:lpstr>
      <vt:lpstr>Headlines</vt:lpstr>
      <vt:lpstr>Rad na projektnom zadatku</vt:lpstr>
      <vt:lpstr>Koraci u rješavanju projektnog zadatka</vt:lpstr>
      <vt:lpstr>Pojmovi</vt:lpstr>
      <vt:lpstr>Tema projektnog zadatka i oblik rada </vt:lpstr>
      <vt:lpstr>Izrada radnog plana – podjela zadataka </vt:lpstr>
      <vt:lpstr>Odabir alata </vt:lpstr>
      <vt:lpstr>Odabir alata </vt:lpstr>
      <vt:lpstr>Odabir alata </vt:lpstr>
      <vt:lpstr>Prikupljanje informacija i provedba aktivnosti </vt:lpstr>
      <vt:lpstr>Izrada sadržaja </vt:lpstr>
      <vt:lpstr>Prezentacija </vt:lpstr>
      <vt:lpstr>Otvorena pitanja – samovrednovanje </vt:lpstr>
      <vt:lpstr>Projekt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na projektnom zadatku</dc:title>
  <dc:creator>Leo</dc:creator>
  <cp:lastModifiedBy>Leo</cp:lastModifiedBy>
  <cp:revision>2</cp:revision>
  <dcterms:created xsi:type="dcterms:W3CDTF">2019-04-09T08:33:49Z</dcterms:created>
  <dcterms:modified xsi:type="dcterms:W3CDTF">2019-04-09T08:45:08Z</dcterms:modified>
</cp:coreProperties>
</file>