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C39074-7551-47B6-9BB3-A2AB96A83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FF839B3-C1F3-4E97-BDBA-4682F3CE94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D776E13-DD54-4A1D-8070-D7ABDE522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8E8F-F64F-412C-8EB5-75EC4DCB0725}" type="datetimeFigureOut">
              <a:rPr lang="hr-HR" smtClean="0"/>
              <a:t>24.9.2023.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4DDCCCA-1FFB-4C7A-9E42-C7BC5A38A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AA4E4F1-C50F-4377-AA9C-F4AFBCD30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8A3F-22B4-4236-B6C7-20FDD206CB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513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A50843-8DD6-475C-8FFE-B1CC1BFBB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C9BB526-8337-47CB-8565-D3BFBA2171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B2C7439-E812-49DB-9A33-3D64D1ECE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8E8F-F64F-412C-8EB5-75EC4DCB0725}" type="datetimeFigureOut">
              <a:rPr lang="hr-HR" smtClean="0"/>
              <a:t>24.9.2023.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8B7C274-621A-4C36-9C85-5FC6ABD5B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A760B0D-3B61-48D6-A4F9-DE362A878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8A3F-22B4-4236-B6C7-20FDD206CB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066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0FDAEA8F-6CEB-4291-9114-204C063A64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B897843-0FB1-4BA7-8B36-42C439F283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DA24953-A702-4B8B-A252-B31D26FFA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8E8F-F64F-412C-8EB5-75EC4DCB0725}" type="datetimeFigureOut">
              <a:rPr lang="hr-HR" smtClean="0"/>
              <a:t>24.9.2023.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9A7CC4B-7F03-44CA-9A1E-9679EED92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169BDBC-8D45-4963-8C73-57F3C2CE6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8A3F-22B4-4236-B6C7-20FDD206CB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989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197F39-E16D-499C-A406-958654B0E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78910BB-65E3-4956-854A-74F3CD4A2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E25A236-2135-4DE6-A3F5-C61B7118D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8E8F-F64F-412C-8EB5-75EC4DCB0725}" type="datetimeFigureOut">
              <a:rPr lang="hr-HR" smtClean="0"/>
              <a:t>24.9.2023.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5575C98-604D-4808-8780-75142D141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B4021BE-9632-412E-A115-F96B6DF8D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8A3F-22B4-4236-B6C7-20FDD206CB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403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DFC0BBD-4ED7-48AE-8B14-CDD6FCE8A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CAFB0F0-844D-40D0-B45A-AEA3F6D3B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E16FD9C-4773-4702-AEC4-DB60BCCE9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8E8F-F64F-412C-8EB5-75EC4DCB0725}" type="datetimeFigureOut">
              <a:rPr lang="hr-HR" smtClean="0"/>
              <a:t>24.9.2023.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F197CCA-8C05-4689-9BB7-8618FB6F6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26EADFD-E3C5-4B5E-9E3E-394ECCA5E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8A3F-22B4-4236-B6C7-20FDD206CB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2250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45D75C-904B-42CD-AB6E-395844BC8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BAB9DDE-529E-4009-A6E6-D7E9F1E8EB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457304D-F82F-46F9-A030-C364D7A82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183B93C-C863-4183-BA85-C67537126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8E8F-F64F-412C-8EB5-75EC4DCB0725}" type="datetimeFigureOut">
              <a:rPr lang="hr-HR" smtClean="0"/>
              <a:t>24.9.2023.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7B5B6FA-BBBC-40E6-94EE-A56FBC1A3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1058482-4C9D-45DE-8CBE-C0A6991BC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8A3F-22B4-4236-B6C7-20FDD206CB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3169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5C1830-20B2-4C10-94F4-7A8B17BC1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F844D87-0C54-408D-AD6B-62542937C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199E24C-F301-43E1-B73A-D740D28483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E9862F0A-CBCA-427D-946A-1EEDD5E6D3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D5F361B7-B084-4DB1-9F70-7451BDA16B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29C6CC8D-F1D2-4BBC-958E-1DB2A4B53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8E8F-F64F-412C-8EB5-75EC4DCB0725}" type="datetimeFigureOut">
              <a:rPr lang="hr-HR" smtClean="0"/>
              <a:t>24.9.2023.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D3014964-5F19-455A-B3C1-B245237FA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E52AA957-3B2B-401E-9DAD-E8F61BC6E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8A3F-22B4-4236-B6C7-20FDD206CB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1207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E621B4E-9D52-4906-881D-F13485FEC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E7AE5B93-A207-4ADE-B068-AD10517CC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8E8F-F64F-412C-8EB5-75EC4DCB0725}" type="datetimeFigureOut">
              <a:rPr lang="hr-HR" smtClean="0"/>
              <a:t>24.9.2023.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AAB941DE-4664-425C-9A69-431D8795A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B1E21CA0-8EB9-48EA-9FA1-AE95B930D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8A3F-22B4-4236-B6C7-20FDD206CB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074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888645FB-B670-40FE-BA15-4F5CF6BDE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8E8F-F64F-412C-8EB5-75EC4DCB0725}" type="datetimeFigureOut">
              <a:rPr lang="hr-HR" smtClean="0"/>
              <a:t>24.9.2023.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77D2B8AE-502A-4C5E-BD02-9653269EF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B42119BF-63EC-4E8C-A48C-682FDD25E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8A3F-22B4-4236-B6C7-20FDD206CB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910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E70934-C959-4E36-888F-7304430D5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F159D20-93B3-4C21-A1E9-0D8950CFB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87D81BF-4428-4213-A521-3F6037D23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253B486-FDE9-453B-A891-8175B4810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8E8F-F64F-412C-8EB5-75EC4DCB0725}" type="datetimeFigureOut">
              <a:rPr lang="hr-HR" smtClean="0"/>
              <a:t>24.9.2023.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082D54F-D789-42F5-9314-1886E8318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80DE4E1-953A-45CA-AED2-4519815B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8A3F-22B4-4236-B6C7-20FDD206CB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020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B1C575-CF89-4A5F-A6B7-1A50F32BE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A18E32FB-A3B2-4BF3-86F4-11939CC34B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CF61185-5773-43BB-83E4-3B90DE44D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9A4A230-DC04-4779-8512-8966A8676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8E8F-F64F-412C-8EB5-75EC4DCB0725}" type="datetimeFigureOut">
              <a:rPr lang="hr-HR" smtClean="0"/>
              <a:t>24.9.2023.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EA68EF1-3D47-43E4-A6ED-AD17BDE0E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80E70E4-9CC1-435C-8BB9-BDB959E0A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8A3F-22B4-4236-B6C7-20FDD206CB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606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445C18F4-F8B0-4B2C-A573-0DF05DDAF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47E9BC6-9CE9-4C26-82D7-D7464BF73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20819F4-C83E-4BAF-A09D-71AEBB275C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18E8F-F64F-412C-8EB5-75EC4DCB0725}" type="datetimeFigureOut">
              <a:rPr lang="hr-HR" smtClean="0"/>
              <a:t>24.9.2023.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246651B-6BB1-45FF-B360-BEBEE42F67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BAF9E36-AE8E-43E9-8E39-DCACC7BF32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D8A3F-22B4-4236-B6C7-20FDD206CB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269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uropski dan jezika | Profil Klett">
            <a:extLst>
              <a:ext uri="{FF2B5EF4-FFF2-40B4-BE49-F238E27FC236}">
                <a16:creationId xmlns:a16="http://schemas.microsoft.com/office/drawing/2014/main" id="{5E4856F6-A14E-439A-9370-77178A067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4" y="209223"/>
            <a:ext cx="8410576" cy="5031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3E225D67-8B8B-4560-9530-B604A20D4323}"/>
              </a:ext>
            </a:extLst>
          </p:cNvPr>
          <p:cNvSpPr txBox="1"/>
          <p:nvPr/>
        </p:nvSpPr>
        <p:spPr>
          <a:xfrm>
            <a:off x="918322" y="5391150"/>
            <a:ext cx="100298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EUROPSKI DAN JEZIKA 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hr-HR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OŠ „IVAN KOZARAC” </a:t>
            </a:r>
            <a:r>
              <a:rPr lang="hr-HR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NIJEMCI</a:t>
            </a:r>
            <a:endParaRPr lang="hr-HR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KORELACIJA: GEOGRAFIJA / ENGLESKI JEZIK</a:t>
            </a:r>
          </a:p>
        </p:txBody>
      </p:sp>
    </p:spTree>
    <p:extLst>
      <p:ext uri="{BB962C8B-B14F-4D97-AF65-F5344CB8AC3E}">
        <p14:creationId xmlns:p14="http://schemas.microsoft.com/office/powerpoint/2010/main" val="3222264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F38F32BE-455B-4A53-997F-A95C76315A60}"/>
              </a:ext>
            </a:extLst>
          </p:cNvPr>
          <p:cNvSpPr txBox="1"/>
          <p:nvPr/>
        </p:nvSpPr>
        <p:spPr>
          <a:xfrm>
            <a:off x="381000" y="502023"/>
            <a:ext cx="114434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GEOGRAFIJA</a:t>
            </a:r>
          </a:p>
          <a:p>
            <a:r>
              <a:rPr lang="hr-H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AKTIVNOSTI: </a:t>
            </a: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Nakon što je učenik dobio rečenicu na jednom od europskih jezika učenik:</a:t>
            </a: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a) istražuje na kojem je jeziku rečenica napisana</a:t>
            </a: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b) prevodi značenje rečenice</a:t>
            </a: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c) istražuje države u kojima se govori tim jezikom</a:t>
            </a: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d) crta zastave tih država</a:t>
            </a: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e) na slijepoj karti boja države u kojima se govori tim jezikom</a:t>
            </a:r>
          </a:p>
          <a:p>
            <a:endParaRPr lang="hr-H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 se prikazuje na mini plakatu, formata A 3 u obliku:</a:t>
            </a: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kao naslov je zadana rečenica i jezik na kojem je napisana</a:t>
            </a: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ispod je potrebno upisati njen prijevod</a:t>
            </a: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ispod toga u lijevom kutu su zastave/a država u kojem se govori tim jezikom</a:t>
            </a: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ispod toga u desnom kutu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učenik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slijepoj karti boji državu/e u kojima se govori tim jezikom</a:t>
            </a:r>
          </a:p>
        </p:txBody>
      </p:sp>
    </p:spTree>
    <p:extLst>
      <p:ext uri="{BB962C8B-B14F-4D97-AF65-F5344CB8AC3E}">
        <p14:creationId xmlns:p14="http://schemas.microsoft.com/office/powerpoint/2010/main" val="49231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ENGLESKI JEZIK</a:t>
            </a:r>
            <a:endParaRPr lang="hr-H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1800" b="1" dirty="0" smtClean="0"/>
              <a:t>          AKTIVNOSTI</a:t>
            </a:r>
            <a:r>
              <a:rPr lang="hr-HR" sz="1800" b="1" dirty="0" smtClean="0"/>
              <a:t>:</a:t>
            </a:r>
          </a:p>
          <a:p>
            <a:pPr marL="0" indent="0">
              <a:buNone/>
            </a:pPr>
            <a:r>
              <a:rPr lang="hr-HR" sz="1800" dirty="0" smtClean="0"/>
              <a:t>      a</a:t>
            </a:r>
            <a:r>
              <a:rPr lang="hr-HR" sz="1800" dirty="0" smtClean="0"/>
              <a:t>) učenik istražuje znamenitosti države/a čiju je zastavu nacrtao</a:t>
            </a:r>
          </a:p>
          <a:p>
            <a:pPr marL="0" indent="0">
              <a:buNone/>
            </a:pPr>
            <a:r>
              <a:rPr lang="hr-HR" sz="1800" dirty="0" smtClean="0"/>
              <a:t>      b</a:t>
            </a:r>
            <a:r>
              <a:rPr lang="hr-HR" sz="1800" dirty="0" smtClean="0"/>
              <a:t>) učenik istražuje korisne izraze potrebne za osnovnu komunikaciju (pozdrav, zahvala, predstavljanje)</a:t>
            </a:r>
          </a:p>
          <a:p>
            <a:pPr marL="0" indent="0">
              <a:buNone/>
            </a:pPr>
            <a:r>
              <a:rPr lang="hr-HR" sz="1800" smtClean="0"/>
              <a:t>      c</a:t>
            </a:r>
            <a:r>
              <a:rPr lang="hr-HR" sz="1800" dirty="0" smtClean="0"/>
              <a:t>) učenik istražuje poznate osobe koje potječu iz te države </a:t>
            </a:r>
          </a:p>
          <a:p>
            <a:pPr marL="0" indent="0">
              <a:buNone/>
            </a:pPr>
            <a:r>
              <a:rPr lang="hr-HR" sz="1800" dirty="0"/>
              <a:t> </a:t>
            </a:r>
            <a:r>
              <a:rPr lang="hr-HR" sz="1800" dirty="0" smtClean="0"/>
              <a:t>       Na plakat A3 formata izrađen na satu geografije učenik dopisuje:</a:t>
            </a:r>
          </a:p>
          <a:p>
            <a:pPr marL="0" indent="0">
              <a:buNone/>
            </a:pPr>
            <a:r>
              <a:rPr lang="hr-HR" sz="1800" dirty="0"/>
              <a:t> </a:t>
            </a:r>
            <a:r>
              <a:rPr lang="hr-HR" sz="1800" dirty="0" smtClean="0"/>
              <a:t>          -  SIGHTS – navodi znamenitosti koje je istražio i crta i boji najpoznatiju</a:t>
            </a:r>
          </a:p>
          <a:p>
            <a:pPr marL="0" indent="0">
              <a:buNone/>
            </a:pPr>
            <a:r>
              <a:rPr lang="hr-HR" sz="1800" dirty="0"/>
              <a:t> </a:t>
            </a:r>
            <a:r>
              <a:rPr lang="hr-HR" sz="1800" dirty="0" smtClean="0"/>
              <a:t>          -  USEFUL PHRASES – ispisuje korisne izraze na tom jeziku</a:t>
            </a:r>
          </a:p>
          <a:p>
            <a:pPr marL="0" indent="0">
              <a:buNone/>
            </a:pPr>
            <a:r>
              <a:rPr lang="hr-HR" sz="1800" dirty="0"/>
              <a:t> </a:t>
            </a:r>
            <a:r>
              <a:rPr lang="hr-HR" sz="1800" dirty="0" smtClean="0"/>
              <a:t>          -  FAMOUS PERSON/S  - navodi ime i prezime poznate osobe/a iz te države</a:t>
            </a:r>
          </a:p>
          <a:p>
            <a:pPr marL="0" indent="0">
              <a:buNone/>
            </a:pPr>
            <a:r>
              <a:rPr lang="hr-HR" sz="1800" dirty="0"/>
              <a:t> </a:t>
            </a:r>
            <a:r>
              <a:rPr lang="hr-HR" sz="1800" dirty="0" smtClean="0"/>
              <a:t>      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3943755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247</Words>
  <Application>Microsoft Office PowerPoint</Application>
  <PresentationFormat>Široki zaslon</PresentationFormat>
  <Paragraphs>26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sustava Office</vt:lpstr>
      <vt:lpstr>PowerPoint prezentacija</vt:lpstr>
      <vt:lpstr>PowerPoint prezentacija</vt:lpstr>
      <vt:lpstr>ENGLESKI JEZIK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GABRIJELA DAMJANOVIĆ</dc:creator>
  <cp:lastModifiedBy>Mirela</cp:lastModifiedBy>
  <cp:revision>6</cp:revision>
  <dcterms:created xsi:type="dcterms:W3CDTF">2023-09-24T18:20:53Z</dcterms:created>
  <dcterms:modified xsi:type="dcterms:W3CDTF">2023-09-24T21:26:59Z</dcterms:modified>
</cp:coreProperties>
</file>