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</p:sldIdLst>
  <p:sldSz cx="12192000" cy="6858000"/>
  <p:notesSz cx="6858000" cy="9144000"/>
  <p:defaultTextStyle>
    <a:defPPr rtl="0">
      <a:defRPr lang="hr-H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4218E34-ABDD-4064-8B3E-C278CE1C367C}" v="1916" dt="2023-02-13T15:32:30.4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4" autoAdjust="0"/>
    <p:restoredTop sz="96623" autoAdjust="0"/>
  </p:normalViewPr>
  <p:slideViewPr>
    <p:cSldViewPr snapToGrid="0">
      <p:cViewPr varScale="1">
        <p:scale>
          <a:sx n="88" d="100"/>
          <a:sy n="88" d="100"/>
        </p:scale>
        <p:origin x="269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3" d="100"/>
          <a:sy n="93" d="100"/>
        </p:scale>
        <p:origin x="3708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>
            <a:extLst>
              <a:ext uri="{FF2B5EF4-FFF2-40B4-BE49-F238E27FC236}">
                <a16:creationId xmlns:a16="http://schemas.microsoft.com/office/drawing/2014/main" id="{7FEEA90E-CB05-4D65-8225-3C7F7894C5F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A4CC613E-CC6F-4AF0-8006-9D3F913C2B5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4312A7-253E-488A-AEF7-59B90FCB32CA}" type="datetime1">
              <a:rPr lang="hr-HR" smtClean="0"/>
              <a:t>16.2.2023.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8F925A48-94AB-4B3F-89BB-27081CCE084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0CE610FC-F334-45FC-B87C-B515C5029C9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E0BA10-2D85-4FA7-8228-E7B2EB71BD8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879989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 dirty="0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A26181-1106-460C-920C-834459DE5F2C}" type="datetime1">
              <a:rPr lang="hr-HR" smtClean="0"/>
              <a:pPr/>
              <a:t>16.2.2023.</a:t>
            </a:fld>
            <a:endParaRPr lang="hr-HR" dirty="0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 dirty="0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hr-HR" noProof="0" dirty="0"/>
              <a:t>Kliknite da biste uredili stilove teksta matrice</a:t>
            </a:r>
          </a:p>
          <a:p>
            <a:pPr lvl="1"/>
            <a:r>
              <a:rPr lang="hr-HR" dirty="0"/>
              <a:t>Druga razina</a:t>
            </a:r>
          </a:p>
          <a:p>
            <a:pPr lvl="2"/>
            <a:r>
              <a:rPr lang="hr-HR" dirty="0"/>
              <a:t>Treća razina</a:t>
            </a:r>
          </a:p>
          <a:p>
            <a:pPr lvl="3"/>
            <a:r>
              <a:rPr lang="hr-HR" dirty="0"/>
              <a:t>Četvrta razina</a:t>
            </a:r>
          </a:p>
          <a:p>
            <a:pPr lvl="4"/>
            <a:r>
              <a:rPr lang="hr-HR" dirty="0"/>
              <a:t>Peta razina stilove teksta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 dirty="0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FC723E-797F-4891-81A6-7DDBBF511730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523988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FC723E-797F-4891-81A6-7DDBBF511730}" type="slidenum">
              <a:rPr lang="hr-HR" smtClean="0"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05826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rtlCol="0"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pPr rtl="0"/>
            <a:r>
              <a:rPr lang="hr-HR" noProof="0"/>
              <a:t>Kliknite da biste uredili stil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rtlCol="0"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hr-HR" noProof="0"/>
              <a:t>Kliknite da biste uredili stil podnaslova matrice</a:t>
            </a:r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 rtlCol="0"/>
          <a:lstStyle/>
          <a:p>
            <a:pPr rtl="0"/>
            <a:fld id="{7C1DE254-3750-4D46-8532-86D2122ACB7B}" type="datetime1">
              <a:rPr lang="hr-HR" noProof="0" smtClean="0"/>
              <a:t>16.2.2023.</a:t>
            </a:fld>
            <a:endParaRPr lang="hr-HR" noProof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 rtlCol="0"/>
          <a:lstStyle/>
          <a:p>
            <a:pPr rtl="0"/>
            <a:endParaRPr lang="hr-HR" noProof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 rtlCol="0"/>
          <a:lstStyle/>
          <a:p>
            <a:pPr rtl="0"/>
            <a:fld id="{D57F1E4F-1CFF-5643-939E-217C01CDF565}" type="slidenum">
              <a:rPr lang="hr-HR" noProof="0" smtClean="0"/>
              <a:pPr/>
              <a:t>‹#›</a:t>
            </a:fld>
            <a:endParaRPr lang="hr-HR" noProof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ka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rtlCol="0" anchor="b">
            <a:normAutofit/>
          </a:bodyPr>
          <a:lstStyle>
            <a:lvl1pPr algn="l">
              <a:defRPr sz="2400" b="0"/>
            </a:lvl1pPr>
          </a:lstStyle>
          <a:p>
            <a:pPr rtl="0"/>
            <a:r>
              <a:rPr lang="hr-HR" noProof="0"/>
              <a:t>Kliknite da biste uredili stil naslova matrice</a:t>
            </a:r>
          </a:p>
        </p:txBody>
      </p:sp>
      <p:sp>
        <p:nvSpPr>
          <p:cNvPr id="3" name="Rezervirano mjesto za sliku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hr-HR" noProof="0"/>
              <a:t>Kliknite ikonu da biste dodali sliku</a:t>
            </a:r>
          </a:p>
        </p:txBody>
      </p:sp>
      <p:sp>
        <p:nvSpPr>
          <p:cNvPr id="4" name="Rezervirano mjesto za tekst 3"/>
          <p:cNvSpPr>
            <a:spLocks noGrp="1"/>
          </p:cNvSpPr>
          <p:nvPr>
            <p:ph type="body" sz="half" idx="2" hasCustomPrompt="1"/>
          </p:nvPr>
        </p:nvSpPr>
        <p:spPr>
          <a:xfrm>
            <a:off x="685800" y="5299603"/>
            <a:ext cx="10131427" cy="493712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hr-HR" noProof="0"/>
              <a:t>Kliknite da biste uredili stilove teksta matrice</a:t>
            </a:r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7007B61-4D44-4499-8106-48EFBFA6312A}" type="datetime1">
              <a:rPr lang="hr-HR" noProof="0" smtClean="0"/>
              <a:t>16.2.2023.</a:t>
            </a:fld>
            <a:endParaRPr lang="hr-HR" noProof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noProof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hr-HR" noProof="0" smtClean="0"/>
              <a:pPr/>
              <a:t>‹#›</a:t>
            </a:fld>
            <a:endParaRPr lang="hr-HR" noProof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zi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rtlCol="0" anchor="ctr">
            <a:normAutofit/>
          </a:bodyPr>
          <a:lstStyle>
            <a:lvl1pPr algn="l">
              <a:defRPr sz="3200" b="0" cap="none"/>
            </a:lvl1pPr>
          </a:lstStyle>
          <a:p>
            <a:pPr rtl="0"/>
            <a:r>
              <a:rPr lang="hr-HR" noProof="0"/>
              <a:t>Kliknite da biste uredili stil naslova matrice</a:t>
            </a:r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 hasCustomPrompt="1"/>
          </p:nvPr>
        </p:nvSpPr>
        <p:spPr>
          <a:xfrm>
            <a:off x="685800" y="4343400"/>
            <a:ext cx="10131428" cy="1447800"/>
          </a:xfrm>
        </p:spPr>
        <p:txBody>
          <a:bodyPr rtlCol="0"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r-HR" noProof="0"/>
              <a:t>Kliknite da biste uredili stilove teksta matrice</a:t>
            </a:r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CF9CC62-ADFA-4C9D-82DD-A5B4C8D562A7}" type="datetime1">
              <a:rPr lang="hr-HR" noProof="0" smtClean="0"/>
              <a:t>16.2.2023.</a:t>
            </a:fld>
            <a:endParaRPr lang="hr-HR" noProof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noProof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hr-HR" noProof="0" smtClean="0"/>
              <a:pPr/>
              <a:t>‹#›</a:t>
            </a:fld>
            <a:endParaRPr lang="hr-HR" noProof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Slika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kstni okvir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hr-HR" sz="8000" noProof="0">
                <a:solidFill>
                  <a:schemeClr val="tx1"/>
                </a:solidFill>
                <a:effectLst/>
              </a:rPr>
              <a:t>"</a:t>
            </a:r>
          </a:p>
        </p:txBody>
      </p:sp>
      <p:sp>
        <p:nvSpPr>
          <p:cNvPr id="11" name="Tekstni okvir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hr-HR" sz="8000" noProof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rtlCol="0"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pPr rtl="0"/>
            <a:r>
              <a:rPr lang="hr-HR" noProof="0"/>
              <a:t>Kliknite da biste uredili stil naslova matrice</a:t>
            </a:r>
          </a:p>
        </p:txBody>
      </p:sp>
      <p:sp>
        <p:nvSpPr>
          <p:cNvPr id="10" name="Rezervirano mjesto za tekst 9"/>
          <p:cNvSpPr>
            <a:spLocks noGrp="1"/>
          </p:cNvSpPr>
          <p:nvPr>
            <p:ph type="body" sz="quarter" idx="13" hasCustomPrompt="1"/>
          </p:nvPr>
        </p:nvSpPr>
        <p:spPr>
          <a:xfrm>
            <a:off x="1097875" y="3352800"/>
            <a:ext cx="9339184" cy="381000"/>
          </a:xfrm>
        </p:spPr>
        <p:txBody>
          <a:bodyPr rtlCol="0"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 rtl="0"/>
            <a:r>
              <a:rPr lang="hr-HR" noProof="0"/>
              <a:t>Kliknite da biste uredili stilove teksta matrice</a:t>
            </a:r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 hasCustomPrompt="1"/>
          </p:nvPr>
        </p:nvSpPr>
        <p:spPr>
          <a:xfrm>
            <a:off x="687465" y="4343400"/>
            <a:ext cx="10152367" cy="1447800"/>
          </a:xfrm>
        </p:spPr>
        <p:txBody>
          <a:bodyPr rtlCol="0"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r-HR" noProof="0"/>
              <a:t>Kliknite da biste uredili stilove teksta matrice</a:t>
            </a:r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0161530-F85E-40CD-A684-3DA206263399}" type="datetime1">
              <a:rPr lang="hr-HR" noProof="0" smtClean="0"/>
              <a:t>16.2.2023.</a:t>
            </a:fld>
            <a:endParaRPr lang="hr-HR" noProof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noProof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hr-HR" noProof="0" smtClean="0"/>
              <a:pPr/>
              <a:t>‹#›</a:t>
            </a:fld>
            <a:endParaRPr lang="hr-HR" noProof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ka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rtlCol="0" anchor="b">
            <a:normAutofit/>
          </a:bodyPr>
          <a:lstStyle>
            <a:lvl1pPr algn="l">
              <a:defRPr sz="3200" b="0" cap="none"/>
            </a:lvl1pPr>
          </a:lstStyle>
          <a:p>
            <a:pPr rtl="0"/>
            <a:r>
              <a:rPr lang="hr-HR" noProof="0"/>
              <a:t>Kliknite da biste uredili stil naslova matrice</a:t>
            </a:r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 hasCustomPrompt="1"/>
          </p:nvPr>
        </p:nvSpPr>
        <p:spPr>
          <a:xfrm>
            <a:off x="685801" y="4777381"/>
            <a:ext cx="10131426" cy="8604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r-HR" noProof="0"/>
              <a:t>Kliknite da biste uredili stilove teksta matrice</a:t>
            </a:r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0732386-B2F1-44C0-876B-D8E64FA9F35F}" type="datetime1">
              <a:rPr lang="hr-HR" noProof="0" smtClean="0"/>
              <a:t>16.2.2023.</a:t>
            </a:fld>
            <a:endParaRPr lang="hr-HR" noProof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noProof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hr-HR" noProof="0" smtClean="0"/>
              <a:pPr/>
              <a:t>‹#›</a:t>
            </a:fld>
            <a:endParaRPr lang="hr-HR" noProof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ponu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lika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kstni okvir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hr-HR" sz="8000" noProof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kstni okvir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hr-HR" sz="8000" noProof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Naslov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rtlCol="0"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pPr rtl="0"/>
            <a:r>
              <a:rPr lang="hr-HR" noProof="0"/>
              <a:t>Kliknite da biste uredili stil naslova matrice</a:t>
            </a:r>
          </a:p>
        </p:txBody>
      </p:sp>
      <p:sp>
        <p:nvSpPr>
          <p:cNvPr id="10" name="Rezervirano mjesto za tekst 9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 rtl="0">
              <a:spcBef>
                <a:spcPct val="0"/>
              </a:spcBef>
              <a:buNone/>
            </a:pPr>
            <a:r>
              <a:rPr lang="hr-HR" noProof="0"/>
              <a:t>Kliknite da biste uredili stilove teksta matrice</a:t>
            </a:r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 hasCustomPrompt="1"/>
          </p:nvPr>
        </p:nvSpPr>
        <p:spPr>
          <a:xfrm>
            <a:off x="685799" y="4775200"/>
            <a:ext cx="10135436" cy="10160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r-HR" noProof="0"/>
              <a:t>Kliknite da biste uredili stilove teksta matrice</a:t>
            </a:r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4821D98-52E1-40DF-B4B8-D9BE0EA04AF2}" type="datetime1">
              <a:rPr lang="hr-HR" noProof="0" smtClean="0"/>
              <a:t>16.2.2023.</a:t>
            </a:fld>
            <a:endParaRPr lang="hr-HR" noProof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noProof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hr-HR" noProof="0" smtClean="0"/>
              <a:pPr/>
              <a:t>‹#›</a:t>
            </a:fld>
            <a:endParaRPr lang="hr-HR" noProof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ka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 rtl="0"/>
            <a:r>
              <a:rPr lang="hr-HR" noProof="0"/>
              <a:t>Kliknite da biste uredili stil naslova matrice</a:t>
            </a:r>
          </a:p>
        </p:txBody>
      </p:sp>
      <p:sp>
        <p:nvSpPr>
          <p:cNvPr id="10" name="Rezervirano mjesto za tekst 9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 rtl="0">
              <a:spcBef>
                <a:spcPct val="0"/>
              </a:spcBef>
              <a:buNone/>
            </a:pPr>
            <a:r>
              <a:rPr lang="hr-HR" noProof="0"/>
              <a:t>Kliknite da biste uredili stilove teksta matrice</a:t>
            </a:r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 hasCustomPrompt="1"/>
          </p:nvPr>
        </p:nvSpPr>
        <p:spPr>
          <a:xfrm>
            <a:off x="685800" y="4343400"/>
            <a:ext cx="10131428" cy="14478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r-HR" noProof="0"/>
              <a:t>Kliknite da biste uredili stilove teksta matrice</a:t>
            </a:r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DF778C7-3E7B-4C01-9F4F-ADA1A7CF5352}" type="datetime1">
              <a:rPr lang="hr-HR" noProof="0" smtClean="0"/>
              <a:t>16.2.2023.</a:t>
            </a:fld>
            <a:endParaRPr lang="hr-HR" noProof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noProof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hr-HR" noProof="0" smtClean="0"/>
              <a:pPr/>
              <a:t>‹#›</a:t>
            </a:fld>
            <a:endParaRPr lang="hr-HR" noProof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Okomiti tekst s rezerviranim mjestom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 anchor="t"/>
          <a:lstStyle/>
          <a:p>
            <a:pPr lvl="0" rtl="0"/>
            <a:r>
              <a:rPr lang="hr-HR" noProof="0"/>
              <a:t>Kliknite da biste uredili stilove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2B73D2E-7377-4699-9DE4-920F979E7E63}" type="datetime1">
              <a:rPr lang="hr-HR" noProof="0" smtClean="0"/>
              <a:t>16.2.2023.</a:t>
            </a:fld>
            <a:endParaRPr lang="hr-HR" noProof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noProof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hr-HR" noProof="0" smtClean="0"/>
              <a:pPr/>
              <a:t>‹#›</a:t>
            </a:fld>
            <a:endParaRPr lang="hr-HR" noProof="0"/>
          </a:p>
        </p:txBody>
      </p:sp>
      <p:sp>
        <p:nvSpPr>
          <p:cNvPr id="8" name="Naslov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 rtlCol="0"/>
          <a:lstStyle/>
          <a:p>
            <a:pPr rtl="0"/>
            <a:r>
              <a:rPr lang="hr-HR" noProof="0"/>
              <a:t>Kliknite da biste uredili stil naslova matrice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 rtlCol="0"/>
          <a:lstStyle/>
          <a:p>
            <a:pPr rtl="0"/>
            <a:r>
              <a:rPr lang="hr-HR" noProof="0"/>
              <a:t>Kliknite da biste uredili stil naslova matrice</a:t>
            </a:r>
          </a:p>
        </p:txBody>
      </p:sp>
      <p:sp>
        <p:nvSpPr>
          <p:cNvPr id="3" name="Okomiti tekst s rezerviranim mjestom 2"/>
          <p:cNvSpPr>
            <a:spLocks noGrp="1"/>
          </p:cNvSpPr>
          <p:nvPr>
            <p:ph type="body" orient="vert" idx="1" hasCustomPrompt="1"/>
          </p:nvPr>
        </p:nvSpPr>
        <p:spPr>
          <a:xfrm>
            <a:off x="685800" y="609600"/>
            <a:ext cx="7832116" cy="5181600"/>
          </a:xfrm>
        </p:spPr>
        <p:txBody>
          <a:bodyPr vert="eaVert" rtlCol="0" anchor="t"/>
          <a:lstStyle/>
          <a:p>
            <a:pPr lvl="0" rtl="0"/>
            <a:r>
              <a:rPr lang="hr-HR" noProof="0"/>
              <a:t>Kliknite da biste uredili stilove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E0420E2-A842-45AA-A1ED-B15F14F08491}" type="datetime1">
              <a:rPr lang="hr-HR" noProof="0" smtClean="0"/>
              <a:t>16.2.2023.</a:t>
            </a:fld>
            <a:endParaRPr lang="hr-HR" noProof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noProof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hr-HR" noProof="0" smtClean="0"/>
              <a:pPr/>
              <a:t>‹#›</a:t>
            </a:fld>
            <a:endParaRPr lang="hr-HR" noProof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noProof="0"/>
              <a:t>Kliknite da biste uredili stil naslova matrice</a:t>
            </a:r>
          </a:p>
        </p:txBody>
      </p:sp>
      <p:sp>
        <p:nvSpPr>
          <p:cNvPr id="3" name="Rezervirano mjesto za sadržaj 2"/>
          <p:cNvSpPr>
            <a:spLocks noGrp="1"/>
          </p:cNvSpPr>
          <p:nvPr>
            <p:ph idx="1" hasCustomPrompt="1"/>
          </p:nvPr>
        </p:nvSpPr>
        <p:spPr/>
        <p:txBody>
          <a:bodyPr rtlCol="0" anchor="ctr"/>
          <a:lstStyle/>
          <a:p>
            <a:pPr lvl="0" rtl="0"/>
            <a:r>
              <a:rPr lang="hr-HR" noProof="0"/>
              <a:t>Kliknite da biste uredili stilove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0A11983-45D0-42B2-B3F9-EA49771307EB}" type="datetime1">
              <a:rPr lang="hr-HR" noProof="0" smtClean="0"/>
              <a:t>16.2.2023.</a:t>
            </a:fld>
            <a:endParaRPr lang="hr-HR" noProof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noProof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hr-HR" noProof="0" smtClean="0"/>
              <a:pPr/>
              <a:t>‹#›</a:t>
            </a:fld>
            <a:endParaRPr lang="hr-HR" noProof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rtlCol="0" anchor="b"/>
          <a:lstStyle>
            <a:lvl1pPr algn="l">
              <a:defRPr sz="4000" b="0" cap="all"/>
            </a:lvl1pPr>
          </a:lstStyle>
          <a:p>
            <a:pPr rtl="0"/>
            <a:r>
              <a:rPr lang="hr-HR" noProof="0"/>
              <a:t>Kliknite da biste uredili stil naslova matrice</a:t>
            </a:r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 hasCustomPrompt="1"/>
          </p:nvPr>
        </p:nvSpPr>
        <p:spPr>
          <a:xfrm>
            <a:off x="685799" y="4777381"/>
            <a:ext cx="10131428" cy="8604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r-HR" noProof="0"/>
              <a:t>Kliknite da biste uredili stilove teksta matrice</a:t>
            </a:r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5F60E35-77BB-4DD7-AF90-38D5DA6D0CB9}" type="datetime1">
              <a:rPr lang="hr-HR" noProof="0" smtClean="0"/>
              <a:t>16.2.2023.</a:t>
            </a:fld>
            <a:endParaRPr lang="hr-HR" noProof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noProof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hr-HR" noProof="0" smtClean="0"/>
              <a:pPr/>
              <a:t>‹#›</a:t>
            </a:fld>
            <a:endParaRPr lang="hr-HR" noProof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ka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noProof="0"/>
              <a:t>Kliknite da biste uredili stil naslova matrice</a:t>
            </a:r>
          </a:p>
        </p:txBody>
      </p:sp>
      <p:sp>
        <p:nvSpPr>
          <p:cNvPr id="3" name="Rezervirano mjesto za sadržaj 2"/>
          <p:cNvSpPr>
            <a:spLocks noGrp="1"/>
          </p:cNvSpPr>
          <p:nvPr>
            <p:ph sz="half" idx="1" hasCustomPrompt="1"/>
          </p:nvPr>
        </p:nvSpPr>
        <p:spPr>
          <a:xfrm>
            <a:off x="685802" y="2142067"/>
            <a:ext cx="4995334" cy="3649134"/>
          </a:xfrm>
        </p:spPr>
        <p:txBody>
          <a:bodyPr rtlCol="0">
            <a:normAutofit/>
          </a:bodyPr>
          <a:lstStyle/>
          <a:p>
            <a:pPr lvl="0" rtl="0"/>
            <a:r>
              <a:rPr lang="hr-HR" noProof="0"/>
              <a:t>Kliknite da biste uredili stilove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4" name="Rezervirano mjesto za sadržaj 3"/>
          <p:cNvSpPr>
            <a:spLocks noGrp="1"/>
          </p:cNvSpPr>
          <p:nvPr>
            <p:ph sz="half" idx="2" hasCustomPrompt="1"/>
          </p:nvPr>
        </p:nvSpPr>
        <p:spPr>
          <a:xfrm>
            <a:off x="5821895" y="2142067"/>
            <a:ext cx="4995332" cy="3649133"/>
          </a:xfrm>
        </p:spPr>
        <p:txBody>
          <a:bodyPr rtlCol="0">
            <a:normAutofit/>
          </a:bodyPr>
          <a:lstStyle/>
          <a:p>
            <a:pPr lvl="0" rtl="0"/>
            <a:r>
              <a:rPr lang="hr-HR" noProof="0"/>
              <a:t>Kliknite da biste uredili stilove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3F34A77-E5A1-499D-BCE6-6B0DD769170B}" type="datetime1">
              <a:rPr lang="hr-HR" noProof="0" smtClean="0"/>
              <a:t>16.2.2023.</a:t>
            </a:fld>
            <a:endParaRPr lang="hr-HR" noProof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noProof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hr-HR" noProof="0" smtClean="0"/>
              <a:pPr/>
              <a:t>‹#›</a:t>
            </a:fld>
            <a:endParaRPr lang="hr-HR" noProof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hr-HR" noProof="0"/>
              <a:t>Kliknite da biste uredili stil naslova matrice</a:t>
            </a:r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r-HR" noProof="0"/>
              <a:t>KLIKNITE DA BISTE UREDILI STILOVE TEKSTA MATRICE</a:t>
            </a:r>
          </a:p>
        </p:txBody>
      </p:sp>
      <p:sp>
        <p:nvSpPr>
          <p:cNvPr id="4" name="Rezervirano mjesto za sadržaj 3"/>
          <p:cNvSpPr>
            <a:spLocks noGrp="1"/>
          </p:cNvSpPr>
          <p:nvPr>
            <p:ph sz="half" idx="2" hasCustomPrompt="1"/>
          </p:nvPr>
        </p:nvSpPr>
        <p:spPr>
          <a:xfrm>
            <a:off x="685801" y="2870201"/>
            <a:ext cx="4996923" cy="2920998"/>
          </a:xfrm>
        </p:spPr>
        <p:txBody>
          <a:bodyPr rtlCol="0" anchor="t">
            <a:normAutofit/>
          </a:bodyPr>
          <a:lstStyle/>
          <a:p>
            <a:pPr lvl="0" rtl="0"/>
            <a:r>
              <a:rPr lang="hr-HR" noProof="0"/>
              <a:t>Kliknite da biste uredili stilove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5" name="Rezervirano mjesto za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r-HR" noProof="0"/>
              <a:t>KLIKNITE DA BISTE UREDILI STILOVE TEKSTA MATRICE</a:t>
            </a:r>
          </a:p>
        </p:txBody>
      </p:sp>
      <p:sp>
        <p:nvSpPr>
          <p:cNvPr id="6" name="Rezervirano mjesto za sadržaj 5"/>
          <p:cNvSpPr>
            <a:spLocks noGrp="1"/>
          </p:cNvSpPr>
          <p:nvPr>
            <p:ph sz="quarter" idx="4" hasCustomPrompt="1"/>
          </p:nvPr>
        </p:nvSpPr>
        <p:spPr>
          <a:xfrm>
            <a:off x="5823483" y="2870201"/>
            <a:ext cx="4995334" cy="2920998"/>
          </a:xfrm>
        </p:spPr>
        <p:txBody>
          <a:bodyPr rtlCol="0" anchor="t">
            <a:normAutofit/>
          </a:bodyPr>
          <a:lstStyle/>
          <a:p>
            <a:pPr lvl="0" rtl="0"/>
            <a:r>
              <a:rPr lang="hr-HR" noProof="0"/>
              <a:t>Kliknite da biste uredili stilove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7" name="Rezervirano mjesto za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BAEBF40-99E7-4250-B7CD-B8BFDF07F6D6}" type="datetime1">
              <a:rPr lang="hr-HR" noProof="0" smtClean="0"/>
              <a:pPr rtl="0"/>
              <a:t>16.2.2023.</a:t>
            </a:fld>
            <a:r>
              <a:rPr lang="hr-HR" noProof="0"/>
              <a:t>11.09.2014.</a:t>
            </a:r>
            <a:fld id="{B61BEF0D-F0BB-DE4B-95CE-6DB70DBA9567}" type="datetimeFigureOut">
              <a:rPr lang="hr-HR" noProof="0" smtClean="0"/>
              <a:pPr rtl="0"/>
              <a:t>16.2.2023.</a:t>
            </a:fld>
            <a:endParaRPr lang="hr-HR" noProof="0"/>
          </a:p>
        </p:txBody>
      </p:sp>
      <p:sp>
        <p:nvSpPr>
          <p:cNvPr id="8" name="Rezervirano mjesto za podnožj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noProof="0"/>
          </a:p>
        </p:txBody>
      </p:sp>
      <p:sp>
        <p:nvSpPr>
          <p:cNvPr id="9" name="Rezervirano mjesto za broj slajd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hr-HR" noProof="0" smtClean="0"/>
              <a:pPr rtl="0"/>
              <a:t>‹#›</a:t>
            </a:fld>
            <a:r>
              <a:rPr lang="hr-HR" noProof="0"/>
              <a:t>‹#›</a:t>
            </a:r>
            <a:fld id="{D57F1E4F-1CFF-5643-939E-217C01CDF565}" type="slidenum">
              <a:rPr lang="hr-HR" noProof="0" smtClean="0"/>
              <a:pPr rtl="0"/>
              <a:t>‹#›</a:t>
            </a:fld>
            <a:endParaRPr lang="hr-HR" noProof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noProof="0"/>
              <a:t>Kliknite da biste uredili stil naslova matrice</a:t>
            </a:r>
          </a:p>
        </p:txBody>
      </p:sp>
      <p:sp>
        <p:nvSpPr>
          <p:cNvPr id="3" name="Rezervirano mjesto za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B22B005-E600-4F3B-841E-CD86DFCA4F95}" type="datetime1">
              <a:rPr lang="hr-HR" noProof="0" smtClean="0"/>
              <a:t>16.2.2023.</a:t>
            </a:fld>
            <a:endParaRPr lang="hr-HR" noProof="0"/>
          </a:p>
        </p:txBody>
      </p:sp>
      <p:sp>
        <p:nvSpPr>
          <p:cNvPr id="4" name="Rezervirano mjesto za podnožj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noProof="0"/>
          </a:p>
        </p:txBody>
      </p:sp>
      <p:sp>
        <p:nvSpPr>
          <p:cNvPr id="5" name="Rezervirano mjesto za broj slajd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hr-HR" noProof="0" smtClean="0"/>
              <a:pPr/>
              <a:t>‹#›</a:t>
            </a:fld>
            <a:endParaRPr lang="hr-HR" noProof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Rezervirano mjesto za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0333D1B-78BE-4839-8757-EE75F852B912}" type="datetime1">
              <a:rPr lang="hr-HR" noProof="0" smtClean="0"/>
              <a:t>16.2.2023.</a:t>
            </a:fld>
            <a:endParaRPr lang="hr-HR" noProof="0"/>
          </a:p>
        </p:txBody>
      </p:sp>
      <p:sp>
        <p:nvSpPr>
          <p:cNvPr id="3" name="Rezervirano mjesto za podnožj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noProof="0"/>
          </a:p>
        </p:txBody>
      </p:sp>
      <p:sp>
        <p:nvSpPr>
          <p:cNvPr id="4" name="Rezervirano mjesto za broj slajd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hr-HR" noProof="0" smtClean="0"/>
              <a:pPr/>
              <a:t>‹#›</a:t>
            </a:fld>
            <a:endParaRPr lang="hr-HR" noProof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ka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rtlCol="0" anchor="b">
            <a:normAutofit/>
          </a:bodyPr>
          <a:lstStyle>
            <a:lvl1pPr algn="l">
              <a:defRPr sz="2400" b="0"/>
            </a:lvl1pPr>
          </a:lstStyle>
          <a:p>
            <a:pPr rtl="0"/>
            <a:r>
              <a:rPr lang="hr-HR" noProof="0"/>
              <a:t>Kliknite da biste uredili stil naslova matrice</a:t>
            </a:r>
          </a:p>
        </p:txBody>
      </p:sp>
      <p:sp>
        <p:nvSpPr>
          <p:cNvPr id="3" name="Rezervirano mjesto za sadržaj 2"/>
          <p:cNvSpPr>
            <a:spLocks noGrp="1"/>
          </p:cNvSpPr>
          <p:nvPr>
            <p:ph idx="1" hasCustomPrompt="1"/>
          </p:nvPr>
        </p:nvSpPr>
        <p:spPr>
          <a:xfrm>
            <a:off x="4648201" y="609601"/>
            <a:ext cx="6169026" cy="5181600"/>
          </a:xfrm>
        </p:spPr>
        <p:txBody>
          <a:bodyPr rtlCol="0" anchor="ctr">
            <a:normAutofit/>
          </a:bodyPr>
          <a:lstStyle/>
          <a:p>
            <a:pPr lvl="0" rtl="0"/>
            <a:r>
              <a:rPr lang="hr-HR" noProof="0"/>
              <a:t>Kliknite da biste uredili stilove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4" name="Rezervirano mjesto za tekst 3"/>
          <p:cNvSpPr>
            <a:spLocks noGrp="1"/>
          </p:cNvSpPr>
          <p:nvPr>
            <p:ph type="body" sz="half" idx="2" hasCustomPrompt="1"/>
          </p:nvPr>
        </p:nvSpPr>
        <p:spPr>
          <a:xfrm>
            <a:off x="685800" y="3445933"/>
            <a:ext cx="3680885" cy="1828800"/>
          </a:xfrm>
        </p:spPr>
        <p:txBody>
          <a:bodyPr rtlCol="0"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hr-HR" noProof="0"/>
              <a:t>Kliknite da biste uredili stilove teksta matrice</a:t>
            </a:r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F1404AE-13F0-4819-96F0-7177A27EDF57}" type="datetime1">
              <a:rPr lang="hr-HR" noProof="0" smtClean="0"/>
              <a:t>16.2.2023.</a:t>
            </a:fld>
            <a:endParaRPr lang="hr-HR" noProof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noProof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hr-HR" noProof="0" smtClean="0"/>
              <a:pPr/>
              <a:t>‹#›</a:t>
            </a:fld>
            <a:endParaRPr lang="hr-HR" noProof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ka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rtlCol="0" anchor="b">
            <a:normAutofit/>
          </a:bodyPr>
          <a:lstStyle>
            <a:lvl1pPr algn="l">
              <a:defRPr sz="2800" b="0"/>
            </a:lvl1pPr>
          </a:lstStyle>
          <a:p>
            <a:pPr rtl="0"/>
            <a:r>
              <a:rPr lang="hr-HR" noProof="0"/>
              <a:t>Kliknite da biste uredili stil naslova matrice</a:t>
            </a:r>
          </a:p>
        </p:txBody>
      </p:sp>
      <p:sp>
        <p:nvSpPr>
          <p:cNvPr id="14" name="Rezervirano mjesto za sliku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hr-HR" noProof="0"/>
              <a:t>Kliknite ikonu da biste dodali sliku</a:t>
            </a:r>
          </a:p>
        </p:txBody>
      </p:sp>
      <p:sp>
        <p:nvSpPr>
          <p:cNvPr id="4" name="Rezervirano mjesto za tekst 3"/>
          <p:cNvSpPr>
            <a:spLocks noGrp="1"/>
          </p:cNvSpPr>
          <p:nvPr>
            <p:ph type="body" sz="half" idx="2" hasCustomPrompt="1"/>
          </p:nvPr>
        </p:nvSpPr>
        <p:spPr>
          <a:xfrm>
            <a:off x="685800" y="2971800"/>
            <a:ext cx="6164653" cy="1828800"/>
          </a:xfrm>
        </p:spPr>
        <p:txBody>
          <a:bodyPr rtlCol="0"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hr-HR" noProof="0"/>
              <a:t>Kliknite da biste uredili stilove teksta matrice</a:t>
            </a:r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36924FE-E64A-4F2A-90A4-6C88F2D5053A}" type="datetime1">
              <a:rPr lang="hr-HR" noProof="0" smtClean="0"/>
              <a:t>16.2.2023.</a:t>
            </a:fld>
            <a:endParaRPr lang="hr-HR" noProof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noProof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hr-HR" noProof="0" smtClean="0"/>
              <a:pPr/>
              <a:t>‹#›</a:t>
            </a:fld>
            <a:endParaRPr lang="hr-HR" noProof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naslov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hr-HR" noProof="0"/>
              <a:t>Kliknite da biste uredili stil naslova matrice</a:t>
            </a:r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rtl="0"/>
            <a:r>
              <a:rPr lang="hr-HR" noProof="0"/>
              <a:t>Kliknite da biste uredili stilove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fld id="{540686DC-0452-4C61-A03A-7FA578F179A5}" type="datetime1">
              <a:rPr lang="hr-HR" noProof="0" smtClean="0"/>
              <a:t>16.2.2023.</a:t>
            </a:fld>
            <a:endParaRPr lang="hr-HR" noProof="0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endParaRPr lang="hr-HR" noProof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fld id="{D57F1E4F-1CFF-5643-939E-217C01CDF565}" type="slidenum">
              <a:rPr lang="hr-HR" noProof="0" smtClean="0"/>
              <a:pPr/>
              <a:t>‹#›</a:t>
            </a:fld>
            <a:endParaRPr lang="hr-HR" noProof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3323963" y="2987757"/>
            <a:ext cx="8705485" cy="2475365"/>
          </a:xfrm>
        </p:spPr>
        <p:txBody>
          <a:bodyPr rtlCol="0">
            <a:normAutofit/>
          </a:bodyPr>
          <a:lstStyle/>
          <a:p>
            <a:r>
              <a:rPr lang="hr-HR" dirty="0">
                <a:cs typeface="Calibri Light"/>
              </a:rPr>
              <a:t>OVISNOST O MOBITELIMA</a:t>
            </a:r>
            <a:endParaRPr lang="en-US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5438245" y="5466298"/>
            <a:ext cx="6312161" cy="1087974"/>
          </a:xfrm>
        </p:spPr>
        <p:txBody>
          <a:bodyPr rtlCol="0">
            <a:normAutofit/>
          </a:bodyPr>
          <a:lstStyle/>
          <a:p>
            <a:pPr>
              <a:lnSpc>
                <a:spcPct val="90000"/>
              </a:lnSpc>
            </a:pPr>
            <a:r>
              <a:rPr lang="hr-HR" sz="2000" dirty="0">
                <a:cs typeface="Calibri"/>
              </a:rPr>
              <a:t>PAOLA MARGIĆ</a:t>
            </a:r>
          </a:p>
          <a:p>
            <a:pPr>
              <a:lnSpc>
                <a:spcPct val="90000"/>
              </a:lnSpc>
            </a:pPr>
            <a:r>
              <a:rPr lang="hr-HR" sz="2000" dirty="0">
                <a:cs typeface="Calibri"/>
              </a:rPr>
              <a:t>PETRA ČATIĆ</a:t>
            </a:r>
          </a:p>
        </p:txBody>
      </p:sp>
      <p:grpSp>
        <p:nvGrpSpPr>
          <p:cNvPr id="221" name="Group 220">
            <a:extLst>
              <a:ext uri="{FF2B5EF4-FFF2-40B4-BE49-F238E27FC236}">
                <a16:creationId xmlns:a16="http://schemas.microsoft.com/office/drawing/2014/main" id="{DC1A4634-CF00-456C-BBEC-CEAAAAD069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1339066">
            <a:off x="6271701" y="-388326"/>
            <a:ext cx="4860947" cy="4224413"/>
            <a:chOff x="5281603" y="104899"/>
            <a:chExt cx="6910397" cy="6005491"/>
          </a:xfrm>
        </p:grpSpPr>
        <p:sp>
          <p:nvSpPr>
            <p:cNvPr id="222" name="Freeform 13">
              <a:extLst>
                <a:ext uri="{FF2B5EF4-FFF2-40B4-BE49-F238E27FC236}">
                  <a16:creationId xmlns:a16="http://schemas.microsoft.com/office/drawing/2014/main" id="{90EFC584-AC34-453E-8A9C-7BEB89F64A2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281603" y="104899"/>
              <a:ext cx="6896713" cy="6005491"/>
            </a:xfrm>
            <a:custGeom>
              <a:avLst/>
              <a:gdLst>
                <a:gd name="connsiteX0" fmla="*/ 3912717 w 6896713"/>
                <a:gd name="connsiteY0" fmla="*/ 0 h 6005491"/>
                <a:gd name="connsiteX1" fmla="*/ 6679426 w 6896713"/>
                <a:gd name="connsiteY1" fmla="*/ 1146008 h 6005491"/>
                <a:gd name="connsiteX2" fmla="*/ 6896713 w 6896713"/>
                <a:gd name="connsiteY2" fmla="*/ 1385085 h 6005491"/>
                <a:gd name="connsiteX3" fmla="*/ 6896713 w 6896713"/>
                <a:gd name="connsiteY3" fmla="*/ 1431256 h 6005491"/>
                <a:gd name="connsiteX4" fmla="*/ 6657442 w 6896713"/>
                <a:gd name="connsiteY4" fmla="*/ 1167992 h 6005491"/>
                <a:gd name="connsiteX5" fmla="*/ 3912717 w 6896713"/>
                <a:gd name="connsiteY5" fmla="*/ 31089 h 6005491"/>
                <a:gd name="connsiteX6" fmla="*/ 31089 w 6896713"/>
                <a:gd name="connsiteY6" fmla="*/ 3912717 h 6005491"/>
                <a:gd name="connsiteX7" fmla="*/ 593046 w 6896713"/>
                <a:gd name="connsiteY7" fmla="*/ 5925483 h 6005491"/>
                <a:gd name="connsiteX8" fmla="*/ 633874 w 6896713"/>
                <a:gd name="connsiteY8" fmla="*/ 5989169 h 6005491"/>
                <a:gd name="connsiteX9" fmla="*/ 607415 w 6896713"/>
                <a:gd name="connsiteY9" fmla="*/ 6005491 h 6005491"/>
                <a:gd name="connsiteX10" fmla="*/ 566458 w 6896713"/>
                <a:gd name="connsiteY10" fmla="*/ 5941603 h 6005491"/>
                <a:gd name="connsiteX11" fmla="*/ 0 w 6896713"/>
                <a:gd name="connsiteY11" fmla="*/ 3912717 h 6005491"/>
                <a:gd name="connsiteX12" fmla="*/ 3912717 w 6896713"/>
                <a:gd name="connsiteY12" fmla="*/ 0 h 6005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896713" h="6005491">
                  <a:moveTo>
                    <a:pt x="3912717" y="0"/>
                  </a:moveTo>
                  <a:cubicBezTo>
                    <a:pt x="4993184" y="0"/>
                    <a:pt x="5971363" y="437946"/>
                    <a:pt x="6679426" y="1146008"/>
                  </a:cubicBezTo>
                  <a:lnTo>
                    <a:pt x="6896713" y="1385085"/>
                  </a:lnTo>
                  <a:lnTo>
                    <a:pt x="6896713" y="1431256"/>
                  </a:lnTo>
                  <a:lnTo>
                    <a:pt x="6657442" y="1167992"/>
                  </a:lnTo>
                  <a:cubicBezTo>
                    <a:pt x="5955006" y="465555"/>
                    <a:pt x="4984599" y="31089"/>
                    <a:pt x="3912717" y="31089"/>
                  </a:cubicBezTo>
                  <a:cubicBezTo>
                    <a:pt x="1768953" y="31089"/>
                    <a:pt x="31089" y="1768953"/>
                    <a:pt x="31089" y="3912717"/>
                  </a:cubicBezTo>
                  <a:cubicBezTo>
                    <a:pt x="31089" y="4649636"/>
                    <a:pt x="236442" y="5338592"/>
                    <a:pt x="593046" y="5925483"/>
                  </a:cubicBezTo>
                  <a:lnTo>
                    <a:pt x="633874" y="5989169"/>
                  </a:lnTo>
                  <a:lnTo>
                    <a:pt x="607415" y="6005491"/>
                  </a:lnTo>
                  <a:lnTo>
                    <a:pt x="566458" y="5941603"/>
                  </a:lnTo>
                  <a:cubicBezTo>
                    <a:pt x="206998" y="5350013"/>
                    <a:pt x="0" y="4655538"/>
                    <a:pt x="0" y="3912717"/>
                  </a:cubicBezTo>
                  <a:cubicBezTo>
                    <a:pt x="0" y="1751783"/>
                    <a:pt x="1751783" y="0"/>
                    <a:pt x="3912717" y="0"/>
                  </a:cubicBezTo>
                  <a:close/>
                </a:path>
              </a:pathLst>
            </a:custGeom>
            <a:solidFill>
              <a:srgbClr val="FFFFFF">
                <a:alpha val="4196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3" name="Group 222">
              <a:extLst>
                <a:ext uri="{FF2B5EF4-FFF2-40B4-BE49-F238E27FC236}">
                  <a16:creationId xmlns:a16="http://schemas.microsoft.com/office/drawing/2014/main" id="{35E9C08F-794C-4E4D-AFF0-0A985895667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516018" y="331504"/>
              <a:ext cx="6675982" cy="5235326"/>
              <a:chOff x="5516018" y="331504"/>
              <a:chExt cx="6675982" cy="5235326"/>
            </a:xfrm>
          </p:grpSpPr>
          <p:cxnSp>
            <p:nvCxnSpPr>
              <p:cNvPr id="224" name="Straight Connector 223">
                <a:extLst>
                  <a:ext uri="{FF2B5EF4-FFF2-40B4-BE49-F238E27FC236}">
                    <a16:creationId xmlns:a16="http://schemas.microsoft.com/office/drawing/2014/main" id="{F1C99F1A-BB7C-49E1-98CF-DE289209155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9266830" y="3315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Straight Connector 224">
                <a:extLst>
                  <a:ext uri="{FF2B5EF4-FFF2-40B4-BE49-F238E27FC236}">
                    <a16:creationId xmlns:a16="http://schemas.microsoft.com/office/drawing/2014/main" id="{73B542F9-2D05-417C-A7AD-7AFFB7E0B0C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20000" flipH="1">
                <a:off x="9408861" y="3383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Straight Connector 225">
                <a:extLst>
                  <a:ext uri="{FF2B5EF4-FFF2-40B4-BE49-F238E27FC236}">
                    <a16:creationId xmlns:a16="http://schemas.microsoft.com/office/drawing/2014/main" id="{6FF1997A-17D4-4819-9FC2-B884E310445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40000" flipH="1">
                <a:off x="9551700" y="34763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Straight Connector 226">
                <a:extLst>
                  <a:ext uri="{FF2B5EF4-FFF2-40B4-BE49-F238E27FC236}">
                    <a16:creationId xmlns:a16="http://schemas.microsoft.com/office/drawing/2014/main" id="{321503FF-7286-464B-8630-3BA09AB8D0D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360000" flipH="1">
                <a:off x="9688748" y="36808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Straight Connector 227">
                <a:extLst>
                  <a:ext uri="{FF2B5EF4-FFF2-40B4-BE49-F238E27FC236}">
                    <a16:creationId xmlns:a16="http://schemas.microsoft.com/office/drawing/2014/main" id="{E8A67DC0-D5C3-472C-AEAD-035EED2C690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540000" flipH="1">
                <a:off x="9824866" y="38922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Straight Connector 228">
                <a:extLst>
                  <a:ext uri="{FF2B5EF4-FFF2-40B4-BE49-F238E27FC236}">
                    <a16:creationId xmlns:a16="http://schemas.microsoft.com/office/drawing/2014/main" id="{5A07BA38-40D5-4536-B326-48FBBFA1035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660000" flipH="1">
                <a:off x="9966867" y="41754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Straight Connector 229">
                <a:extLst>
                  <a:ext uri="{FF2B5EF4-FFF2-40B4-BE49-F238E27FC236}">
                    <a16:creationId xmlns:a16="http://schemas.microsoft.com/office/drawing/2014/main" id="{96D5E409-3A71-49C0-95CE-D1538BDE001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780000" flipH="1">
                <a:off x="10104425" y="4458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Straight Connector 230">
                <a:extLst>
                  <a:ext uri="{FF2B5EF4-FFF2-40B4-BE49-F238E27FC236}">
                    <a16:creationId xmlns:a16="http://schemas.microsoft.com/office/drawing/2014/main" id="{670021DA-07B9-4496-8207-A757FAB41D3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900000" flipH="1">
                <a:off x="10240513" y="47948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Straight Connector 231">
                <a:extLst>
                  <a:ext uri="{FF2B5EF4-FFF2-40B4-BE49-F238E27FC236}">
                    <a16:creationId xmlns:a16="http://schemas.microsoft.com/office/drawing/2014/main" id="{3B27B1A5-5C41-4BC2-9105-D39F5E0C4E8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080000" flipH="1">
                <a:off x="10373882" y="52435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" name="Straight Connector 232">
                <a:extLst>
                  <a:ext uri="{FF2B5EF4-FFF2-40B4-BE49-F238E27FC236}">
                    <a16:creationId xmlns:a16="http://schemas.microsoft.com/office/drawing/2014/main" id="{D5B4BDD0-9FB4-452D-A638-BFD7F32AAC7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200000" flipH="1">
                <a:off x="10505632" y="570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4" name="Straight Connector 233">
                <a:extLst>
                  <a:ext uri="{FF2B5EF4-FFF2-40B4-BE49-F238E27FC236}">
                    <a16:creationId xmlns:a16="http://schemas.microsoft.com/office/drawing/2014/main" id="{CCF1E199-162B-4EAA-B5F7-D9163A1FF5E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320000" flipH="1">
                <a:off x="10637382" y="62134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" name="Straight Connector 234">
                <a:extLst>
                  <a:ext uri="{FF2B5EF4-FFF2-40B4-BE49-F238E27FC236}">
                    <a16:creationId xmlns:a16="http://schemas.microsoft.com/office/drawing/2014/main" id="{B0AE6598-0863-406C-ADA1-A7750326247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440000" flipH="1">
                <a:off x="10760965" y="69043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6" name="Straight Connector 235">
                <a:extLst>
                  <a:ext uri="{FF2B5EF4-FFF2-40B4-BE49-F238E27FC236}">
                    <a16:creationId xmlns:a16="http://schemas.microsoft.com/office/drawing/2014/main" id="{43371116-3488-4DB2-A304-1F3C5928D16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" flipH="1">
                <a:off x="10888991" y="755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7" name="Straight Connector 236">
                <a:extLst>
                  <a:ext uri="{FF2B5EF4-FFF2-40B4-BE49-F238E27FC236}">
                    <a16:creationId xmlns:a16="http://schemas.microsoft.com/office/drawing/2014/main" id="{A908A675-2DB3-443D-9FD0-66C85E1CE70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740000" flipH="1">
                <a:off x="11010193" y="81974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8" name="Straight Connector 237">
                <a:extLst>
                  <a:ext uri="{FF2B5EF4-FFF2-40B4-BE49-F238E27FC236}">
                    <a16:creationId xmlns:a16="http://schemas.microsoft.com/office/drawing/2014/main" id="{DC278961-7F1D-429D-BEBE-98973C70647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860000" flipH="1">
                <a:off x="11129014" y="89566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9" name="Straight Connector 238">
                <a:extLst>
                  <a:ext uri="{FF2B5EF4-FFF2-40B4-BE49-F238E27FC236}">
                    <a16:creationId xmlns:a16="http://schemas.microsoft.com/office/drawing/2014/main" id="{71ADF9F0-31DE-49C4-924E-888A58F0AC0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980000" flipH="1">
                <a:off x="11249872" y="968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0" name="Straight Connector 239">
                <a:extLst>
                  <a:ext uri="{FF2B5EF4-FFF2-40B4-BE49-F238E27FC236}">
                    <a16:creationId xmlns:a16="http://schemas.microsoft.com/office/drawing/2014/main" id="{46107732-E440-421D-976A-BD8673768F7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160000" flipH="1">
                <a:off x="11366875" y="10480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" name="Straight Connector 240">
                <a:extLst>
                  <a:ext uri="{FF2B5EF4-FFF2-40B4-BE49-F238E27FC236}">
                    <a16:creationId xmlns:a16="http://schemas.microsoft.com/office/drawing/2014/main" id="{D60366E1-EC44-4EFF-A8C6-ECDE627CB96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280000" flipH="1">
                <a:off x="11474058" y="11315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Straight Connector 241">
                <a:extLst>
                  <a:ext uri="{FF2B5EF4-FFF2-40B4-BE49-F238E27FC236}">
                    <a16:creationId xmlns:a16="http://schemas.microsoft.com/office/drawing/2014/main" id="{D9A78416-2D8B-4B20-98C8-1029FD46033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400000" flipH="1">
                <a:off x="11583303" y="122179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3" name="Straight Connector 242">
                <a:extLst>
                  <a:ext uri="{FF2B5EF4-FFF2-40B4-BE49-F238E27FC236}">
                    <a16:creationId xmlns:a16="http://schemas.microsoft.com/office/drawing/2014/main" id="{37BE981C-5C80-4E13-9FD8-B35455F759B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520000" flipH="1">
                <a:off x="11685344" y="132177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4" name="Straight Connector 243">
                <a:extLst>
                  <a:ext uri="{FF2B5EF4-FFF2-40B4-BE49-F238E27FC236}">
                    <a16:creationId xmlns:a16="http://schemas.microsoft.com/office/drawing/2014/main" id="{18F430D8-931C-4E93-9D8C-1357AD8DB0E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700000" flipH="1">
                <a:off x="11787704" y="14176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5" name="Straight Connector 244">
                <a:extLst>
                  <a:ext uri="{FF2B5EF4-FFF2-40B4-BE49-F238E27FC236}">
                    <a16:creationId xmlns:a16="http://schemas.microsoft.com/office/drawing/2014/main" id="{F4C41E18-8B54-480B-83D8-8176A053910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820000" flipH="1">
                <a:off x="11880859" y="15179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6" name="Straight Connector 245">
                <a:extLst>
                  <a:ext uri="{FF2B5EF4-FFF2-40B4-BE49-F238E27FC236}">
                    <a16:creationId xmlns:a16="http://schemas.microsoft.com/office/drawing/2014/main" id="{AFC2AFA4-1C48-4D20-8B9F-8EEA48F3D67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940000" flipH="1">
                <a:off x="11969252" y="162743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7" name="Straight Connector 246">
                <a:extLst>
                  <a:ext uri="{FF2B5EF4-FFF2-40B4-BE49-F238E27FC236}">
                    <a16:creationId xmlns:a16="http://schemas.microsoft.com/office/drawing/2014/main" id="{1156742D-7511-44F3-BB8C-4F52C41B96C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3060000" flipH="1">
                <a:off x="12062016" y="173601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8" name="Straight Connector 247">
                <a:extLst>
                  <a:ext uri="{FF2B5EF4-FFF2-40B4-BE49-F238E27FC236}">
                    <a16:creationId xmlns:a16="http://schemas.microsoft.com/office/drawing/2014/main" id="{0F5B4A8E-5A92-468F-AFA9-29EE21CAB3A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12074680" y="1910249"/>
                <a:ext cx="117320" cy="82912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9" name="Straight Connector 248">
                <a:extLst>
                  <a:ext uri="{FF2B5EF4-FFF2-40B4-BE49-F238E27FC236}">
                    <a16:creationId xmlns:a16="http://schemas.microsoft.com/office/drawing/2014/main" id="{0B1B3F74-161B-4BC9-9E53-04EAF476273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12149943" y="2083594"/>
                <a:ext cx="39676" cy="21436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0" name="Straight Connector 249">
                <a:extLst>
                  <a:ext uri="{FF2B5EF4-FFF2-40B4-BE49-F238E27FC236}">
                    <a16:creationId xmlns:a16="http://schemas.microsoft.com/office/drawing/2014/main" id="{DD4E709A-22B5-40DA-96AF-AC16C377B56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80000" flipH="1">
                <a:off x="9127990" y="33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1" name="Straight Connector 250">
                <a:extLst>
                  <a:ext uri="{FF2B5EF4-FFF2-40B4-BE49-F238E27FC236}">
                    <a16:creationId xmlns:a16="http://schemas.microsoft.com/office/drawing/2014/main" id="{7CE75552-806C-4FF6-A5C3-3B8DEA629DC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00000" flipH="1">
                <a:off x="8987576" y="33663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2" name="Straight Connector 251">
                <a:extLst>
                  <a:ext uri="{FF2B5EF4-FFF2-40B4-BE49-F238E27FC236}">
                    <a16:creationId xmlns:a16="http://schemas.microsoft.com/office/drawing/2014/main" id="{71B20381-8B16-4D78-9E15-1D8ED59DDB1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20000" flipH="1">
                <a:off x="8844859" y="35117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3" name="Straight Connector 252">
                <a:extLst>
                  <a:ext uri="{FF2B5EF4-FFF2-40B4-BE49-F238E27FC236}">
                    <a16:creationId xmlns:a16="http://schemas.microsoft.com/office/drawing/2014/main" id="{10C44C95-4178-4E32-BB3A-33475943AF7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40000" flipH="1">
                <a:off x="8706904" y="3657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4" name="Straight Connector 253">
                <a:extLst>
                  <a:ext uri="{FF2B5EF4-FFF2-40B4-BE49-F238E27FC236}">
                    <a16:creationId xmlns:a16="http://schemas.microsoft.com/office/drawing/2014/main" id="{8EE41B3A-EEFE-4CB9-872E-414F7958D55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720000" flipH="1">
                <a:off x="8568008" y="3878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5" name="Straight Connector 254">
                <a:extLst>
                  <a:ext uri="{FF2B5EF4-FFF2-40B4-BE49-F238E27FC236}">
                    <a16:creationId xmlns:a16="http://schemas.microsoft.com/office/drawing/2014/main" id="{52922CEA-12B3-483F-9178-4C62B3CF27A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840000" flipH="1">
                <a:off x="8429112" y="4100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6" name="Straight Connector 255">
                <a:extLst>
                  <a:ext uri="{FF2B5EF4-FFF2-40B4-BE49-F238E27FC236}">
                    <a16:creationId xmlns:a16="http://schemas.microsoft.com/office/drawing/2014/main" id="{03F5F6A6-C06F-42AE-9FBD-4B3BCB4ACCC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960000" flipH="1">
                <a:off x="8294968" y="4462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7" name="Straight Connector 256">
                <a:extLst>
                  <a:ext uri="{FF2B5EF4-FFF2-40B4-BE49-F238E27FC236}">
                    <a16:creationId xmlns:a16="http://schemas.microsoft.com/office/drawing/2014/main" id="{661ED679-2530-4361-B95B-B05F1C9415A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080000" flipH="1">
                <a:off x="8160824" y="48237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8" name="Straight Connector 257">
                <a:extLst>
                  <a:ext uri="{FF2B5EF4-FFF2-40B4-BE49-F238E27FC236}">
                    <a16:creationId xmlns:a16="http://schemas.microsoft.com/office/drawing/2014/main" id="{135C9826-4C9B-4A12-BC07-700ACCD405A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260000" flipH="1">
                <a:off x="8027689" y="53184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9" name="Straight Connector 258">
                <a:extLst>
                  <a:ext uri="{FF2B5EF4-FFF2-40B4-BE49-F238E27FC236}">
                    <a16:creationId xmlns:a16="http://schemas.microsoft.com/office/drawing/2014/main" id="{3C2E88E6-BE2E-4523-962A-86D55D7D177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380000" flipH="1">
                <a:off x="7894554" y="58132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0" name="Straight Connector 259">
                <a:extLst>
                  <a:ext uri="{FF2B5EF4-FFF2-40B4-BE49-F238E27FC236}">
                    <a16:creationId xmlns:a16="http://schemas.microsoft.com/office/drawing/2014/main" id="{927BAF17-D38B-4F1C-B564-BC3B5E5A846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500000" flipH="1">
                <a:off x="7761419" y="63079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1" name="Straight Connector 260">
                <a:extLst>
                  <a:ext uri="{FF2B5EF4-FFF2-40B4-BE49-F238E27FC236}">
                    <a16:creationId xmlns:a16="http://schemas.microsoft.com/office/drawing/2014/main" id="{6FDD6921-0E35-49D0-B71C-28BBA43752B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620000" flipH="1">
                <a:off x="7636645" y="6898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2" name="Straight Connector 261">
                <a:extLst>
                  <a:ext uri="{FF2B5EF4-FFF2-40B4-BE49-F238E27FC236}">
                    <a16:creationId xmlns:a16="http://schemas.microsoft.com/office/drawing/2014/main" id="{9955FA46-DEA3-469F-B77D-93DC5E2663C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800000" flipH="1">
                <a:off x="7511871" y="75119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3" name="Straight Connector 262">
                <a:extLst>
                  <a:ext uri="{FF2B5EF4-FFF2-40B4-BE49-F238E27FC236}">
                    <a16:creationId xmlns:a16="http://schemas.microsoft.com/office/drawing/2014/main" id="{3669F542-38C0-48F1-8AAC-2969D20A500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920000" flipH="1">
                <a:off x="7387899" y="81977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4" name="Straight Connector 263">
                <a:extLst>
                  <a:ext uri="{FF2B5EF4-FFF2-40B4-BE49-F238E27FC236}">
                    <a16:creationId xmlns:a16="http://schemas.microsoft.com/office/drawing/2014/main" id="{B710B796-9CE4-4EB4-BF7F-11851B718E2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040000" flipH="1">
                <a:off x="7268530" y="8931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5" name="Straight Connector 264">
                <a:extLst>
                  <a:ext uri="{FF2B5EF4-FFF2-40B4-BE49-F238E27FC236}">
                    <a16:creationId xmlns:a16="http://schemas.microsoft.com/office/drawing/2014/main" id="{8C0281A4-7AF1-4013-837D-31C95EEECF2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160000" flipH="1">
                <a:off x="7152030" y="9765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6" name="Straight Connector 265">
                <a:extLst>
                  <a:ext uri="{FF2B5EF4-FFF2-40B4-BE49-F238E27FC236}">
                    <a16:creationId xmlns:a16="http://schemas.microsoft.com/office/drawing/2014/main" id="{9EDB2E49-0514-48F8-BC6A-83DE95F1175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340000" flipH="1">
                <a:off x="7041695" y="10600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7" name="Straight Connector 266">
                <a:extLst>
                  <a:ext uri="{FF2B5EF4-FFF2-40B4-BE49-F238E27FC236}">
                    <a16:creationId xmlns:a16="http://schemas.microsoft.com/office/drawing/2014/main" id="{8B2B6D20-7D59-4DF1-BFD3-A4C5708CF79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460000" flipH="1">
                <a:off x="6931360" y="114346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8" name="Straight Connector 267">
                <a:extLst>
                  <a:ext uri="{FF2B5EF4-FFF2-40B4-BE49-F238E27FC236}">
                    <a16:creationId xmlns:a16="http://schemas.microsoft.com/office/drawing/2014/main" id="{5B00B150-B796-4C5C-AC31-98D060282FD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580000" flipH="1">
                <a:off x="6819070" y="123586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9" name="Straight Connector 268">
                <a:extLst>
                  <a:ext uri="{FF2B5EF4-FFF2-40B4-BE49-F238E27FC236}">
                    <a16:creationId xmlns:a16="http://schemas.microsoft.com/office/drawing/2014/main" id="{A89CD9D5-F74D-4CE0-9C43-EC23B039795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700000" flipH="1">
                <a:off x="6721359" y="133274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0" name="Straight Connector 269">
                <a:extLst>
                  <a:ext uri="{FF2B5EF4-FFF2-40B4-BE49-F238E27FC236}">
                    <a16:creationId xmlns:a16="http://schemas.microsoft.com/office/drawing/2014/main" id="{4C1AB5F8-6407-403F-B281-8B192B383F1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880000" flipH="1">
                <a:off x="6617467" y="1429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1" name="Straight Connector 270">
                <a:extLst>
                  <a:ext uri="{FF2B5EF4-FFF2-40B4-BE49-F238E27FC236}">
                    <a16:creationId xmlns:a16="http://schemas.microsoft.com/office/drawing/2014/main" id="{1C7BFA8A-97EA-4088-A90E-A902C03FB29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000000" flipH="1">
                <a:off x="6520032" y="15272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2" name="Straight Connector 271">
                <a:extLst>
                  <a:ext uri="{FF2B5EF4-FFF2-40B4-BE49-F238E27FC236}">
                    <a16:creationId xmlns:a16="http://schemas.microsoft.com/office/drawing/2014/main" id="{8D2DC1CD-8EC5-4976-ADEB-2E06164C096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120000" flipH="1">
                <a:off x="6429579" y="16416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3" name="Straight Connector 272">
                <a:extLst>
                  <a:ext uri="{FF2B5EF4-FFF2-40B4-BE49-F238E27FC236}">
                    <a16:creationId xmlns:a16="http://schemas.microsoft.com/office/drawing/2014/main" id="{67277F67-4C66-4421-AE77-90895E800BA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240000" flipH="1">
                <a:off x="6340532" y="1750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4" name="Straight Connector 273">
                <a:extLst>
                  <a:ext uri="{FF2B5EF4-FFF2-40B4-BE49-F238E27FC236}">
                    <a16:creationId xmlns:a16="http://schemas.microsoft.com/office/drawing/2014/main" id="{3E05E8F7-5B28-4E47-924C-90D8456CD7E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420000" flipH="1">
                <a:off x="6261757" y="18601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5" name="Straight Connector 274">
                <a:extLst>
                  <a:ext uri="{FF2B5EF4-FFF2-40B4-BE49-F238E27FC236}">
                    <a16:creationId xmlns:a16="http://schemas.microsoft.com/office/drawing/2014/main" id="{5A85ACD6-DBB1-401A-BBBA-003F9B77AE9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540000" flipH="1">
                <a:off x="6184144" y="19796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6" name="Straight Connector 275">
                <a:extLst>
                  <a:ext uri="{FF2B5EF4-FFF2-40B4-BE49-F238E27FC236}">
                    <a16:creationId xmlns:a16="http://schemas.microsoft.com/office/drawing/2014/main" id="{7B2C7E58-C86A-4951-B94C-D73FA7FDA40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660000" flipH="1">
                <a:off x="6106531" y="20990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7" name="Straight Connector 276">
                <a:extLst>
                  <a:ext uri="{FF2B5EF4-FFF2-40B4-BE49-F238E27FC236}">
                    <a16:creationId xmlns:a16="http://schemas.microsoft.com/office/drawing/2014/main" id="{D02D4B54-E8D9-4A8E-A8AF-D0BA9FDC4A2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780000" flipH="1">
                <a:off x="6043206" y="222255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8" name="Straight Connector 277">
                <a:extLst>
                  <a:ext uri="{FF2B5EF4-FFF2-40B4-BE49-F238E27FC236}">
                    <a16:creationId xmlns:a16="http://schemas.microsoft.com/office/drawing/2014/main" id="{D90138EB-1F72-421B-AEFA-A56128397B0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960000" flipH="1">
                <a:off x="5978913" y="234430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9" name="Straight Connector 278">
                <a:extLst>
                  <a:ext uri="{FF2B5EF4-FFF2-40B4-BE49-F238E27FC236}">
                    <a16:creationId xmlns:a16="http://schemas.microsoft.com/office/drawing/2014/main" id="{5F559951-B6A6-4E50-BC91-2E2C2D55F27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080000" flipH="1">
                <a:off x="5912438" y="24706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0" name="Straight Connector 279">
                <a:extLst>
                  <a:ext uri="{FF2B5EF4-FFF2-40B4-BE49-F238E27FC236}">
                    <a16:creationId xmlns:a16="http://schemas.microsoft.com/office/drawing/2014/main" id="{D77725C9-CDB3-41D2-AFD0-4BFC5F90835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200000" flipH="1">
                <a:off x="5858875" y="260092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1" name="Straight Connector 280">
                <a:extLst>
                  <a:ext uri="{FF2B5EF4-FFF2-40B4-BE49-F238E27FC236}">
                    <a16:creationId xmlns:a16="http://schemas.microsoft.com/office/drawing/2014/main" id="{5C36F5EB-F912-43CE-8DBF-86CBC786C6E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320000" flipH="1">
                <a:off x="5808182" y="273404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2" name="Straight Connector 281">
                <a:extLst>
                  <a:ext uri="{FF2B5EF4-FFF2-40B4-BE49-F238E27FC236}">
                    <a16:creationId xmlns:a16="http://schemas.microsoft.com/office/drawing/2014/main" id="{635FAFC1-CD70-4F35-BEAC-92156D10F29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500000" flipH="1">
                <a:off x="5773263" y="28668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3" name="Straight Connector 282">
                <a:extLst>
                  <a:ext uri="{FF2B5EF4-FFF2-40B4-BE49-F238E27FC236}">
                    <a16:creationId xmlns:a16="http://schemas.microsoft.com/office/drawing/2014/main" id="{754F09C1-35B1-4C5D-AFCE-0FF5E433492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620000" flipH="1">
                <a:off x="5735963" y="300206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4" name="Straight Connector 283">
                <a:extLst>
                  <a:ext uri="{FF2B5EF4-FFF2-40B4-BE49-F238E27FC236}">
                    <a16:creationId xmlns:a16="http://schemas.microsoft.com/office/drawing/2014/main" id="{23EF58D0-8110-451E-82EC-9D42493F171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740000" flipH="1">
                <a:off x="5700105" y="31389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5" name="Straight Connector 284">
                <a:extLst>
                  <a:ext uri="{FF2B5EF4-FFF2-40B4-BE49-F238E27FC236}">
                    <a16:creationId xmlns:a16="http://schemas.microsoft.com/office/drawing/2014/main" id="{C014D619-9F4F-484E-B941-8476F8B1BA9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860000" flipH="1">
                <a:off x="5665939" y="327548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6" name="Straight Connector 285">
                <a:extLst>
                  <a:ext uri="{FF2B5EF4-FFF2-40B4-BE49-F238E27FC236}">
                    <a16:creationId xmlns:a16="http://schemas.microsoft.com/office/drawing/2014/main" id="{42C3904F-B896-45BD-B89B-F91A9553505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040000" flipH="1">
                <a:off x="5644476" y="341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7" name="Straight Connector 286">
                <a:extLst>
                  <a:ext uri="{FF2B5EF4-FFF2-40B4-BE49-F238E27FC236}">
                    <a16:creationId xmlns:a16="http://schemas.microsoft.com/office/drawing/2014/main" id="{3C857C33-5660-41D2-85EF-8DF89C7A180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160000" flipH="1">
                <a:off x="5626530" y="3554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8" name="Straight Connector 287">
                <a:extLst>
                  <a:ext uri="{FF2B5EF4-FFF2-40B4-BE49-F238E27FC236}">
                    <a16:creationId xmlns:a16="http://schemas.microsoft.com/office/drawing/2014/main" id="{CD37B5DF-F507-4477-BDDA-A16D8660393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280000" flipH="1">
                <a:off x="5616429" y="36918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9" name="Straight Connector 288">
                <a:extLst>
                  <a:ext uri="{FF2B5EF4-FFF2-40B4-BE49-F238E27FC236}">
                    <a16:creationId xmlns:a16="http://schemas.microsoft.com/office/drawing/2014/main" id="{82059CCF-A142-4899-9CB2-96989FDB0C9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400000" flipH="1">
                <a:off x="5611319" y="38353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0" name="Straight Connector 289">
                <a:extLst>
                  <a:ext uri="{FF2B5EF4-FFF2-40B4-BE49-F238E27FC236}">
                    <a16:creationId xmlns:a16="http://schemas.microsoft.com/office/drawing/2014/main" id="{9D54F23F-3CCE-4230-9450-7E0F57C832E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580000" flipH="1">
                <a:off x="5608540" y="397572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1" name="Straight Connector 290">
                <a:extLst>
                  <a:ext uri="{FF2B5EF4-FFF2-40B4-BE49-F238E27FC236}">
                    <a16:creationId xmlns:a16="http://schemas.microsoft.com/office/drawing/2014/main" id="{7A327725-CC82-4EC4-BC62-404DF8C9284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700000" flipH="1">
                <a:off x="5605761" y="41160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2" name="Straight Connector 291">
                <a:extLst>
                  <a:ext uri="{FF2B5EF4-FFF2-40B4-BE49-F238E27FC236}">
                    <a16:creationId xmlns:a16="http://schemas.microsoft.com/office/drawing/2014/main" id="{D43BC259-8300-4DA0-B0F4-9D4F96A76AA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820000" flipH="1">
                <a:off x="5624195" y="425421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3" name="Straight Connector 292">
                <a:extLst>
                  <a:ext uri="{FF2B5EF4-FFF2-40B4-BE49-F238E27FC236}">
                    <a16:creationId xmlns:a16="http://schemas.microsoft.com/office/drawing/2014/main" id="{4587A259-7B5F-4BB1-ACBB-9F8AFE340EE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940000" flipH="1">
                <a:off x="5642629" y="43923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4" name="Straight Connector 293">
                <a:extLst>
                  <a:ext uri="{FF2B5EF4-FFF2-40B4-BE49-F238E27FC236}">
                    <a16:creationId xmlns:a16="http://schemas.microsoft.com/office/drawing/2014/main" id="{2D793FA1-D76B-4059-9FC6-4A43614CD03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120000" flipH="1">
                <a:off x="5654818" y="45363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5" name="Straight Connector 294">
                <a:extLst>
                  <a:ext uri="{FF2B5EF4-FFF2-40B4-BE49-F238E27FC236}">
                    <a16:creationId xmlns:a16="http://schemas.microsoft.com/office/drawing/2014/main" id="{865E1101-60DE-4A2E-83CB-F2120F3EE88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240000" flipH="1">
                <a:off x="5684446" y="467136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6" name="Straight Connector 295">
                <a:extLst>
                  <a:ext uri="{FF2B5EF4-FFF2-40B4-BE49-F238E27FC236}">
                    <a16:creationId xmlns:a16="http://schemas.microsoft.com/office/drawing/2014/main" id="{5FC297E9-5BAF-4DFE-98C5-D210C07A624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360000" flipH="1">
                <a:off x="5714074" y="48087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7" name="Straight Connector 296">
                <a:extLst>
                  <a:ext uri="{FF2B5EF4-FFF2-40B4-BE49-F238E27FC236}">
                    <a16:creationId xmlns:a16="http://schemas.microsoft.com/office/drawing/2014/main" id="{3088415C-6522-4AB4-8D73-0BEFB4E71B1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480000" flipH="1">
                <a:off x="5748464" y="49484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8" name="Straight Connector 297">
                <a:extLst>
                  <a:ext uri="{FF2B5EF4-FFF2-40B4-BE49-F238E27FC236}">
                    <a16:creationId xmlns:a16="http://schemas.microsoft.com/office/drawing/2014/main" id="{FCD617DB-B3D3-4213-A9DD-8BA7932B15E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660000" flipH="1">
                <a:off x="5792091" y="507760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9" name="Straight Connector 298">
                <a:extLst>
                  <a:ext uri="{FF2B5EF4-FFF2-40B4-BE49-F238E27FC236}">
                    <a16:creationId xmlns:a16="http://schemas.microsoft.com/office/drawing/2014/main" id="{1450E7E0-1ACD-47BB-9687-C3FBFEEE806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780000" flipH="1">
                <a:off x="5847441" y="52112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0" name="Straight Connector 299">
                <a:extLst>
                  <a:ext uri="{FF2B5EF4-FFF2-40B4-BE49-F238E27FC236}">
                    <a16:creationId xmlns:a16="http://schemas.microsoft.com/office/drawing/2014/main" id="{A595F51C-2E95-4044-B3D8-A2F59644385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900000" flipH="1">
                <a:off x="5900410" y="53424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1" name="Straight Connector 300">
                <a:extLst>
                  <a:ext uri="{FF2B5EF4-FFF2-40B4-BE49-F238E27FC236}">
                    <a16:creationId xmlns:a16="http://schemas.microsoft.com/office/drawing/2014/main" id="{A87D73B1-3A33-491F-BA89-51B28391063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7020000" flipH="1">
                <a:off x="5955760" y="547369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4" name="Picture 5">
            <a:extLst>
              <a:ext uri="{FF2B5EF4-FFF2-40B4-BE49-F238E27FC236}">
                <a16:creationId xmlns:a16="http://schemas.microsoft.com/office/drawing/2014/main" id="{487416BA-D66E-D38F-E14D-9FD2C0B3DFF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804" r="22268" b="-1"/>
          <a:stretch/>
        </p:blipFill>
        <p:spPr>
          <a:xfrm>
            <a:off x="6080591" y="-2008"/>
            <a:ext cx="4787317" cy="3415082"/>
          </a:xfrm>
          <a:custGeom>
            <a:avLst/>
            <a:gdLst/>
            <a:ahLst/>
            <a:cxnLst/>
            <a:rect l="l" t="t" r="r" b="b"/>
            <a:pathLst>
              <a:path w="4411344" h="3146878">
                <a:moveTo>
                  <a:pt x="211873" y="0"/>
                </a:moveTo>
                <a:lnTo>
                  <a:pt x="4199471" y="0"/>
                </a:lnTo>
                <a:lnTo>
                  <a:pt x="4205314" y="11242"/>
                </a:lnTo>
                <a:cubicBezTo>
                  <a:pt x="4337510" y="294369"/>
                  <a:pt x="4411344" y="610214"/>
                  <a:pt x="4411344" y="943304"/>
                </a:cubicBezTo>
                <a:cubicBezTo>
                  <a:pt x="4411344" y="2085328"/>
                  <a:pt x="3543413" y="3024636"/>
                  <a:pt x="2431189" y="3137588"/>
                </a:cubicBezTo>
                <a:lnTo>
                  <a:pt x="2247220" y="3146878"/>
                </a:lnTo>
                <a:lnTo>
                  <a:pt x="2164124" y="3146878"/>
                </a:lnTo>
                <a:lnTo>
                  <a:pt x="1980155" y="3137588"/>
                </a:lnTo>
                <a:cubicBezTo>
                  <a:pt x="867932" y="3024636"/>
                  <a:pt x="0" y="2085328"/>
                  <a:pt x="0" y="943304"/>
                </a:cubicBezTo>
                <a:cubicBezTo>
                  <a:pt x="0" y="610214"/>
                  <a:pt x="73835" y="294369"/>
                  <a:pt x="206030" y="11242"/>
                </a:cubicBezTo>
                <a:close/>
              </a:path>
            </a:pathLst>
          </a:custGeom>
        </p:spPr>
      </p:pic>
      <p:sp>
        <p:nvSpPr>
          <p:cNvPr id="303" name="Rectangle 302">
            <a:extLst>
              <a:ext uri="{FF2B5EF4-FFF2-40B4-BE49-F238E27FC236}">
                <a16:creationId xmlns:a16="http://schemas.microsoft.com/office/drawing/2014/main" id="{73710393-C767-43F2-8FBD-DFC6C6DE6FF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9033" y="4357158"/>
            <a:ext cx="723900" cy="1778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5" name="Group 304">
            <a:extLst>
              <a:ext uri="{FF2B5EF4-FFF2-40B4-BE49-F238E27FC236}">
                <a16:creationId xmlns:a16="http://schemas.microsoft.com/office/drawing/2014/main" id="{24BFFD1D-EF0D-48A3-9398-5E7B3768779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9884888">
            <a:off x="-455822" y="254671"/>
            <a:ext cx="6564414" cy="5704814"/>
            <a:chOff x="5281603" y="104899"/>
            <a:chExt cx="6910397" cy="6005491"/>
          </a:xfrm>
        </p:grpSpPr>
        <p:sp>
          <p:nvSpPr>
            <p:cNvPr id="306" name="Freeform 97">
              <a:extLst>
                <a:ext uri="{FF2B5EF4-FFF2-40B4-BE49-F238E27FC236}">
                  <a16:creationId xmlns:a16="http://schemas.microsoft.com/office/drawing/2014/main" id="{689353F2-B99A-4264-BFDB-C10D8AD9C2D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281603" y="104899"/>
              <a:ext cx="6896713" cy="6005491"/>
            </a:xfrm>
            <a:custGeom>
              <a:avLst/>
              <a:gdLst>
                <a:gd name="connsiteX0" fmla="*/ 3912717 w 6896713"/>
                <a:gd name="connsiteY0" fmla="*/ 0 h 6005491"/>
                <a:gd name="connsiteX1" fmla="*/ 6679426 w 6896713"/>
                <a:gd name="connsiteY1" fmla="*/ 1146008 h 6005491"/>
                <a:gd name="connsiteX2" fmla="*/ 6896713 w 6896713"/>
                <a:gd name="connsiteY2" fmla="*/ 1385085 h 6005491"/>
                <a:gd name="connsiteX3" fmla="*/ 6896713 w 6896713"/>
                <a:gd name="connsiteY3" fmla="*/ 1431256 h 6005491"/>
                <a:gd name="connsiteX4" fmla="*/ 6657442 w 6896713"/>
                <a:gd name="connsiteY4" fmla="*/ 1167992 h 6005491"/>
                <a:gd name="connsiteX5" fmla="*/ 3912717 w 6896713"/>
                <a:gd name="connsiteY5" fmla="*/ 31089 h 6005491"/>
                <a:gd name="connsiteX6" fmla="*/ 31089 w 6896713"/>
                <a:gd name="connsiteY6" fmla="*/ 3912717 h 6005491"/>
                <a:gd name="connsiteX7" fmla="*/ 593046 w 6896713"/>
                <a:gd name="connsiteY7" fmla="*/ 5925483 h 6005491"/>
                <a:gd name="connsiteX8" fmla="*/ 633874 w 6896713"/>
                <a:gd name="connsiteY8" fmla="*/ 5989169 h 6005491"/>
                <a:gd name="connsiteX9" fmla="*/ 607415 w 6896713"/>
                <a:gd name="connsiteY9" fmla="*/ 6005491 h 6005491"/>
                <a:gd name="connsiteX10" fmla="*/ 566458 w 6896713"/>
                <a:gd name="connsiteY10" fmla="*/ 5941603 h 6005491"/>
                <a:gd name="connsiteX11" fmla="*/ 0 w 6896713"/>
                <a:gd name="connsiteY11" fmla="*/ 3912717 h 6005491"/>
                <a:gd name="connsiteX12" fmla="*/ 3912717 w 6896713"/>
                <a:gd name="connsiteY12" fmla="*/ 0 h 6005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896713" h="6005491">
                  <a:moveTo>
                    <a:pt x="3912717" y="0"/>
                  </a:moveTo>
                  <a:cubicBezTo>
                    <a:pt x="4993184" y="0"/>
                    <a:pt x="5971363" y="437946"/>
                    <a:pt x="6679426" y="1146008"/>
                  </a:cubicBezTo>
                  <a:lnTo>
                    <a:pt x="6896713" y="1385085"/>
                  </a:lnTo>
                  <a:lnTo>
                    <a:pt x="6896713" y="1431256"/>
                  </a:lnTo>
                  <a:lnTo>
                    <a:pt x="6657442" y="1167992"/>
                  </a:lnTo>
                  <a:cubicBezTo>
                    <a:pt x="5955006" y="465555"/>
                    <a:pt x="4984599" y="31089"/>
                    <a:pt x="3912717" y="31089"/>
                  </a:cubicBezTo>
                  <a:cubicBezTo>
                    <a:pt x="1768953" y="31089"/>
                    <a:pt x="31089" y="1768953"/>
                    <a:pt x="31089" y="3912717"/>
                  </a:cubicBezTo>
                  <a:cubicBezTo>
                    <a:pt x="31089" y="4649636"/>
                    <a:pt x="236442" y="5338592"/>
                    <a:pt x="593046" y="5925483"/>
                  </a:cubicBezTo>
                  <a:lnTo>
                    <a:pt x="633874" y="5989169"/>
                  </a:lnTo>
                  <a:lnTo>
                    <a:pt x="607415" y="6005491"/>
                  </a:lnTo>
                  <a:lnTo>
                    <a:pt x="566458" y="5941603"/>
                  </a:lnTo>
                  <a:cubicBezTo>
                    <a:pt x="206998" y="5350013"/>
                    <a:pt x="0" y="4655538"/>
                    <a:pt x="0" y="3912717"/>
                  </a:cubicBezTo>
                  <a:cubicBezTo>
                    <a:pt x="0" y="1751783"/>
                    <a:pt x="1751783" y="0"/>
                    <a:pt x="3912717" y="0"/>
                  </a:cubicBezTo>
                  <a:close/>
                </a:path>
              </a:pathLst>
            </a:custGeom>
            <a:solidFill>
              <a:srgbClr val="FFFFFF">
                <a:alpha val="4196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07" name="Group 306">
              <a:extLst>
                <a:ext uri="{FF2B5EF4-FFF2-40B4-BE49-F238E27FC236}">
                  <a16:creationId xmlns:a16="http://schemas.microsoft.com/office/drawing/2014/main" id="{9F98F031-719D-4CBA-9C8B-E0A16DED2CE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516018" y="331504"/>
              <a:ext cx="6675982" cy="5235326"/>
              <a:chOff x="5516018" y="331504"/>
              <a:chExt cx="6675982" cy="5235326"/>
            </a:xfrm>
          </p:grpSpPr>
          <p:cxnSp>
            <p:nvCxnSpPr>
              <p:cNvPr id="308" name="Straight Connector 307">
                <a:extLst>
                  <a:ext uri="{FF2B5EF4-FFF2-40B4-BE49-F238E27FC236}">
                    <a16:creationId xmlns:a16="http://schemas.microsoft.com/office/drawing/2014/main" id="{7F0BF977-B855-4AE5-99C3-F8550048EA9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9266830" y="3315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9" name="Straight Connector 308">
                <a:extLst>
                  <a:ext uri="{FF2B5EF4-FFF2-40B4-BE49-F238E27FC236}">
                    <a16:creationId xmlns:a16="http://schemas.microsoft.com/office/drawing/2014/main" id="{C05AF72D-9C25-41BB-AFCB-D81AB9F0D1D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20000" flipH="1">
                <a:off x="9408861" y="3383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0" name="Straight Connector 309">
                <a:extLst>
                  <a:ext uri="{FF2B5EF4-FFF2-40B4-BE49-F238E27FC236}">
                    <a16:creationId xmlns:a16="http://schemas.microsoft.com/office/drawing/2014/main" id="{4409F544-D26B-4B8D-A0B1-2B69366CAF1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40000" flipH="1">
                <a:off x="9551700" y="34763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1" name="Straight Connector 310">
                <a:extLst>
                  <a:ext uri="{FF2B5EF4-FFF2-40B4-BE49-F238E27FC236}">
                    <a16:creationId xmlns:a16="http://schemas.microsoft.com/office/drawing/2014/main" id="{6140E36F-2ED8-4E26-A0A6-22A45C16F00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360000" flipH="1">
                <a:off x="9688748" y="36808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2" name="Straight Connector 311">
                <a:extLst>
                  <a:ext uri="{FF2B5EF4-FFF2-40B4-BE49-F238E27FC236}">
                    <a16:creationId xmlns:a16="http://schemas.microsoft.com/office/drawing/2014/main" id="{B0B721E5-9AB8-40F1-B00D-61675608998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540000" flipH="1">
                <a:off x="9824866" y="38922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3" name="Straight Connector 312">
                <a:extLst>
                  <a:ext uri="{FF2B5EF4-FFF2-40B4-BE49-F238E27FC236}">
                    <a16:creationId xmlns:a16="http://schemas.microsoft.com/office/drawing/2014/main" id="{009CFBE9-3E08-47A9-B687-16CF8470F5A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660000" flipH="1">
                <a:off x="9966867" y="41754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4" name="Straight Connector 313">
                <a:extLst>
                  <a:ext uri="{FF2B5EF4-FFF2-40B4-BE49-F238E27FC236}">
                    <a16:creationId xmlns:a16="http://schemas.microsoft.com/office/drawing/2014/main" id="{545ECBDB-CBEA-4FE2-9E19-DE507EB6ACF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780000" flipH="1">
                <a:off x="10104425" y="4458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5" name="Straight Connector 314">
                <a:extLst>
                  <a:ext uri="{FF2B5EF4-FFF2-40B4-BE49-F238E27FC236}">
                    <a16:creationId xmlns:a16="http://schemas.microsoft.com/office/drawing/2014/main" id="{51074F87-299E-4574-9457-E4F77FCE152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900000" flipH="1">
                <a:off x="10240513" y="47948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6" name="Straight Connector 315">
                <a:extLst>
                  <a:ext uri="{FF2B5EF4-FFF2-40B4-BE49-F238E27FC236}">
                    <a16:creationId xmlns:a16="http://schemas.microsoft.com/office/drawing/2014/main" id="{CE00CA3D-9F09-45AE-A510-200EA63E7B1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080000" flipH="1">
                <a:off x="10373882" y="52435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7" name="Straight Connector 316">
                <a:extLst>
                  <a:ext uri="{FF2B5EF4-FFF2-40B4-BE49-F238E27FC236}">
                    <a16:creationId xmlns:a16="http://schemas.microsoft.com/office/drawing/2014/main" id="{63163250-DF2D-468F-B58F-00BAA42AA12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200000" flipH="1">
                <a:off x="10505632" y="570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8" name="Straight Connector 317">
                <a:extLst>
                  <a:ext uri="{FF2B5EF4-FFF2-40B4-BE49-F238E27FC236}">
                    <a16:creationId xmlns:a16="http://schemas.microsoft.com/office/drawing/2014/main" id="{681CDB55-0C2A-4128-AFAE-E4E44AF7A4E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320000" flipH="1">
                <a:off x="10637382" y="62134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9" name="Straight Connector 318">
                <a:extLst>
                  <a:ext uri="{FF2B5EF4-FFF2-40B4-BE49-F238E27FC236}">
                    <a16:creationId xmlns:a16="http://schemas.microsoft.com/office/drawing/2014/main" id="{A1A5269C-2089-465D-A3AE-65A3CE6CBBE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440000" flipH="1">
                <a:off x="10760965" y="69043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0" name="Straight Connector 319">
                <a:extLst>
                  <a:ext uri="{FF2B5EF4-FFF2-40B4-BE49-F238E27FC236}">
                    <a16:creationId xmlns:a16="http://schemas.microsoft.com/office/drawing/2014/main" id="{8819BCAD-CAB9-4FE6-9F21-B85071FB525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" flipH="1">
                <a:off x="10888991" y="755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1" name="Straight Connector 320">
                <a:extLst>
                  <a:ext uri="{FF2B5EF4-FFF2-40B4-BE49-F238E27FC236}">
                    <a16:creationId xmlns:a16="http://schemas.microsoft.com/office/drawing/2014/main" id="{FB5EC56C-C8D8-4050-A2D1-B7B3FCCAA17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740000" flipH="1">
                <a:off x="11010193" y="81974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2" name="Straight Connector 321">
                <a:extLst>
                  <a:ext uri="{FF2B5EF4-FFF2-40B4-BE49-F238E27FC236}">
                    <a16:creationId xmlns:a16="http://schemas.microsoft.com/office/drawing/2014/main" id="{54491DEA-A55D-4C28-8AA6-9691A9A623E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860000" flipH="1">
                <a:off x="11129014" y="89566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3" name="Straight Connector 322">
                <a:extLst>
                  <a:ext uri="{FF2B5EF4-FFF2-40B4-BE49-F238E27FC236}">
                    <a16:creationId xmlns:a16="http://schemas.microsoft.com/office/drawing/2014/main" id="{C3D2A244-B4BB-40E3-B23C-5A15E1136B1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980000" flipH="1">
                <a:off x="11249872" y="968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4" name="Straight Connector 323">
                <a:extLst>
                  <a:ext uri="{FF2B5EF4-FFF2-40B4-BE49-F238E27FC236}">
                    <a16:creationId xmlns:a16="http://schemas.microsoft.com/office/drawing/2014/main" id="{A00BE7D9-15CD-4F76-8597-011B589BD95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160000" flipH="1">
                <a:off x="11366875" y="10480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5" name="Straight Connector 324">
                <a:extLst>
                  <a:ext uri="{FF2B5EF4-FFF2-40B4-BE49-F238E27FC236}">
                    <a16:creationId xmlns:a16="http://schemas.microsoft.com/office/drawing/2014/main" id="{C2903E31-22BB-47A0-BDF6-353CA627EBD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280000" flipH="1">
                <a:off x="11474058" y="11315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6" name="Straight Connector 325">
                <a:extLst>
                  <a:ext uri="{FF2B5EF4-FFF2-40B4-BE49-F238E27FC236}">
                    <a16:creationId xmlns:a16="http://schemas.microsoft.com/office/drawing/2014/main" id="{28FBC987-7B23-444C-9FC8-ADF3DB98AC4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400000" flipH="1">
                <a:off x="11583303" y="122179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7" name="Straight Connector 326">
                <a:extLst>
                  <a:ext uri="{FF2B5EF4-FFF2-40B4-BE49-F238E27FC236}">
                    <a16:creationId xmlns:a16="http://schemas.microsoft.com/office/drawing/2014/main" id="{2BD496B3-1F2A-4819-87F8-C5495A44782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520000" flipH="1">
                <a:off x="11685344" y="132177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8" name="Straight Connector 327">
                <a:extLst>
                  <a:ext uri="{FF2B5EF4-FFF2-40B4-BE49-F238E27FC236}">
                    <a16:creationId xmlns:a16="http://schemas.microsoft.com/office/drawing/2014/main" id="{78223F66-B81A-4BA8-898A-9296BA7715D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700000" flipH="1">
                <a:off x="11787704" y="14176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9" name="Straight Connector 328">
                <a:extLst>
                  <a:ext uri="{FF2B5EF4-FFF2-40B4-BE49-F238E27FC236}">
                    <a16:creationId xmlns:a16="http://schemas.microsoft.com/office/drawing/2014/main" id="{A4F6E2F1-3B98-4D0D-A2CC-CD3D340222A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820000" flipH="1">
                <a:off x="11880859" y="15179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0" name="Straight Connector 329">
                <a:extLst>
                  <a:ext uri="{FF2B5EF4-FFF2-40B4-BE49-F238E27FC236}">
                    <a16:creationId xmlns:a16="http://schemas.microsoft.com/office/drawing/2014/main" id="{0B0DE108-EDF9-4067-B14D-3F17C4178FC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940000" flipH="1">
                <a:off x="11969252" y="162743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1" name="Straight Connector 330">
                <a:extLst>
                  <a:ext uri="{FF2B5EF4-FFF2-40B4-BE49-F238E27FC236}">
                    <a16:creationId xmlns:a16="http://schemas.microsoft.com/office/drawing/2014/main" id="{F055FFCF-CA93-4598-B922-5EA1194432E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3060000" flipH="1">
                <a:off x="12062016" y="173601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2" name="Straight Connector 331">
                <a:extLst>
                  <a:ext uri="{FF2B5EF4-FFF2-40B4-BE49-F238E27FC236}">
                    <a16:creationId xmlns:a16="http://schemas.microsoft.com/office/drawing/2014/main" id="{87523144-7D36-41B0-86AA-C3B35B135FC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12074680" y="1910249"/>
                <a:ext cx="117320" cy="82912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3" name="Straight Connector 332">
                <a:extLst>
                  <a:ext uri="{FF2B5EF4-FFF2-40B4-BE49-F238E27FC236}">
                    <a16:creationId xmlns:a16="http://schemas.microsoft.com/office/drawing/2014/main" id="{9D512F63-F2C0-48C7-82E7-2A84D3F29F0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12149943" y="2083594"/>
                <a:ext cx="39676" cy="21436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4" name="Straight Connector 333">
                <a:extLst>
                  <a:ext uri="{FF2B5EF4-FFF2-40B4-BE49-F238E27FC236}">
                    <a16:creationId xmlns:a16="http://schemas.microsoft.com/office/drawing/2014/main" id="{D99DBCA8-4345-4F25-8A39-13AFB2301BE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80000" flipH="1">
                <a:off x="9127990" y="33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5" name="Straight Connector 334">
                <a:extLst>
                  <a:ext uri="{FF2B5EF4-FFF2-40B4-BE49-F238E27FC236}">
                    <a16:creationId xmlns:a16="http://schemas.microsoft.com/office/drawing/2014/main" id="{FE38C341-8388-4F81-8CBC-B056FC5B357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00000" flipH="1">
                <a:off x="8987576" y="33663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6" name="Straight Connector 335">
                <a:extLst>
                  <a:ext uri="{FF2B5EF4-FFF2-40B4-BE49-F238E27FC236}">
                    <a16:creationId xmlns:a16="http://schemas.microsoft.com/office/drawing/2014/main" id="{3D20619E-EAE0-4725-B705-3D96E4F2BCA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20000" flipH="1">
                <a:off x="8844859" y="35117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7" name="Straight Connector 336">
                <a:extLst>
                  <a:ext uri="{FF2B5EF4-FFF2-40B4-BE49-F238E27FC236}">
                    <a16:creationId xmlns:a16="http://schemas.microsoft.com/office/drawing/2014/main" id="{C098F849-CF8B-4E75-97B7-14CB4C0AEE3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40000" flipH="1">
                <a:off x="8706904" y="3657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8" name="Straight Connector 337">
                <a:extLst>
                  <a:ext uri="{FF2B5EF4-FFF2-40B4-BE49-F238E27FC236}">
                    <a16:creationId xmlns:a16="http://schemas.microsoft.com/office/drawing/2014/main" id="{CBDDB4DD-24C7-4C8F-BE07-DC216C48D2A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720000" flipH="1">
                <a:off x="8568008" y="3878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9" name="Straight Connector 338">
                <a:extLst>
                  <a:ext uri="{FF2B5EF4-FFF2-40B4-BE49-F238E27FC236}">
                    <a16:creationId xmlns:a16="http://schemas.microsoft.com/office/drawing/2014/main" id="{96E2ABB4-F943-4C41-B285-49F7197BB0E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840000" flipH="1">
                <a:off x="8429112" y="4100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0" name="Straight Connector 339">
                <a:extLst>
                  <a:ext uri="{FF2B5EF4-FFF2-40B4-BE49-F238E27FC236}">
                    <a16:creationId xmlns:a16="http://schemas.microsoft.com/office/drawing/2014/main" id="{203E42AE-9861-4212-A16A-678589A4A9D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960000" flipH="1">
                <a:off x="8294968" y="4462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1" name="Straight Connector 340">
                <a:extLst>
                  <a:ext uri="{FF2B5EF4-FFF2-40B4-BE49-F238E27FC236}">
                    <a16:creationId xmlns:a16="http://schemas.microsoft.com/office/drawing/2014/main" id="{35CD4731-613E-42C2-A908-A29E0AF020F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080000" flipH="1">
                <a:off x="8160824" y="48237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2" name="Straight Connector 341">
                <a:extLst>
                  <a:ext uri="{FF2B5EF4-FFF2-40B4-BE49-F238E27FC236}">
                    <a16:creationId xmlns:a16="http://schemas.microsoft.com/office/drawing/2014/main" id="{11001F03-2B3E-4023-8260-E9EA19376B5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260000" flipH="1">
                <a:off x="8027689" y="53184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3" name="Straight Connector 342">
                <a:extLst>
                  <a:ext uri="{FF2B5EF4-FFF2-40B4-BE49-F238E27FC236}">
                    <a16:creationId xmlns:a16="http://schemas.microsoft.com/office/drawing/2014/main" id="{D7702AAD-5D5B-43DA-8A9F-6221A6FBB7B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380000" flipH="1">
                <a:off x="7894554" y="58132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4" name="Straight Connector 343">
                <a:extLst>
                  <a:ext uri="{FF2B5EF4-FFF2-40B4-BE49-F238E27FC236}">
                    <a16:creationId xmlns:a16="http://schemas.microsoft.com/office/drawing/2014/main" id="{76E0DD68-D9E9-4561-8866-9A2D4C773FD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500000" flipH="1">
                <a:off x="7761419" y="63079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5" name="Straight Connector 344">
                <a:extLst>
                  <a:ext uri="{FF2B5EF4-FFF2-40B4-BE49-F238E27FC236}">
                    <a16:creationId xmlns:a16="http://schemas.microsoft.com/office/drawing/2014/main" id="{77220253-1375-4EAE-9C85-48074FA2043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620000" flipH="1">
                <a:off x="7636645" y="6898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6" name="Straight Connector 345">
                <a:extLst>
                  <a:ext uri="{FF2B5EF4-FFF2-40B4-BE49-F238E27FC236}">
                    <a16:creationId xmlns:a16="http://schemas.microsoft.com/office/drawing/2014/main" id="{DAEA6172-DD83-42B0-A5F8-EF4B4CC9EFE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800000" flipH="1">
                <a:off x="7511871" y="75119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7" name="Straight Connector 346">
                <a:extLst>
                  <a:ext uri="{FF2B5EF4-FFF2-40B4-BE49-F238E27FC236}">
                    <a16:creationId xmlns:a16="http://schemas.microsoft.com/office/drawing/2014/main" id="{43A7DA82-BA46-4425-BD0B-179C4381EBC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920000" flipH="1">
                <a:off x="7387899" y="81977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8" name="Straight Connector 347">
                <a:extLst>
                  <a:ext uri="{FF2B5EF4-FFF2-40B4-BE49-F238E27FC236}">
                    <a16:creationId xmlns:a16="http://schemas.microsoft.com/office/drawing/2014/main" id="{BB050357-22AB-495E-B0C2-817819D2075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040000" flipH="1">
                <a:off x="7268530" y="8931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9" name="Straight Connector 348">
                <a:extLst>
                  <a:ext uri="{FF2B5EF4-FFF2-40B4-BE49-F238E27FC236}">
                    <a16:creationId xmlns:a16="http://schemas.microsoft.com/office/drawing/2014/main" id="{95872618-FD07-41C6-A602-6BA800CA8D6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160000" flipH="1">
                <a:off x="7152030" y="9765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0" name="Straight Connector 349">
                <a:extLst>
                  <a:ext uri="{FF2B5EF4-FFF2-40B4-BE49-F238E27FC236}">
                    <a16:creationId xmlns:a16="http://schemas.microsoft.com/office/drawing/2014/main" id="{260EBF58-84D1-4B32-9EC8-DF37EB90697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340000" flipH="1">
                <a:off x="7041695" y="10600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1" name="Straight Connector 350">
                <a:extLst>
                  <a:ext uri="{FF2B5EF4-FFF2-40B4-BE49-F238E27FC236}">
                    <a16:creationId xmlns:a16="http://schemas.microsoft.com/office/drawing/2014/main" id="{46BFE94F-474A-453D-AE3A-E4D9D48B054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460000" flipH="1">
                <a:off x="6931360" y="114346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2" name="Straight Connector 351">
                <a:extLst>
                  <a:ext uri="{FF2B5EF4-FFF2-40B4-BE49-F238E27FC236}">
                    <a16:creationId xmlns:a16="http://schemas.microsoft.com/office/drawing/2014/main" id="{7B3DA309-9228-4CBE-874D-94C7DDF0211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580000" flipH="1">
                <a:off x="6819070" y="123586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3" name="Straight Connector 352">
                <a:extLst>
                  <a:ext uri="{FF2B5EF4-FFF2-40B4-BE49-F238E27FC236}">
                    <a16:creationId xmlns:a16="http://schemas.microsoft.com/office/drawing/2014/main" id="{45109F74-E11C-47CD-8176-A40CB370C03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700000" flipH="1">
                <a:off x="6721359" y="133274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4" name="Straight Connector 353">
                <a:extLst>
                  <a:ext uri="{FF2B5EF4-FFF2-40B4-BE49-F238E27FC236}">
                    <a16:creationId xmlns:a16="http://schemas.microsoft.com/office/drawing/2014/main" id="{8E8D113C-6520-46F0-95D7-D91F597A6AC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880000" flipH="1">
                <a:off x="6617467" y="1429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5" name="Straight Connector 354">
                <a:extLst>
                  <a:ext uri="{FF2B5EF4-FFF2-40B4-BE49-F238E27FC236}">
                    <a16:creationId xmlns:a16="http://schemas.microsoft.com/office/drawing/2014/main" id="{3B703F40-0099-48A5-B79D-D7FF353A647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000000" flipH="1">
                <a:off x="6520032" y="15272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6" name="Straight Connector 355">
                <a:extLst>
                  <a:ext uri="{FF2B5EF4-FFF2-40B4-BE49-F238E27FC236}">
                    <a16:creationId xmlns:a16="http://schemas.microsoft.com/office/drawing/2014/main" id="{46DEE307-85EF-4D2A-A1B3-A8D009DE450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120000" flipH="1">
                <a:off x="6429579" y="16416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7" name="Straight Connector 356">
                <a:extLst>
                  <a:ext uri="{FF2B5EF4-FFF2-40B4-BE49-F238E27FC236}">
                    <a16:creationId xmlns:a16="http://schemas.microsoft.com/office/drawing/2014/main" id="{6600D9A5-388A-4962-914B-1E57A004C8B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240000" flipH="1">
                <a:off x="6340532" y="1750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8" name="Straight Connector 357">
                <a:extLst>
                  <a:ext uri="{FF2B5EF4-FFF2-40B4-BE49-F238E27FC236}">
                    <a16:creationId xmlns:a16="http://schemas.microsoft.com/office/drawing/2014/main" id="{D1D8C77F-83F8-4142-8766-2CDD2E28EA0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420000" flipH="1">
                <a:off x="6261757" y="18601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9" name="Straight Connector 358">
                <a:extLst>
                  <a:ext uri="{FF2B5EF4-FFF2-40B4-BE49-F238E27FC236}">
                    <a16:creationId xmlns:a16="http://schemas.microsoft.com/office/drawing/2014/main" id="{1214FE36-2FD1-49AD-AA59-F50D2BAB015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540000" flipH="1">
                <a:off x="6184144" y="19796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0" name="Straight Connector 359">
                <a:extLst>
                  <a:ext uri="{FF2B5EF4-FFF2-40B4-BE49-F238E27FC236}">
                    <a16:creationId xmlns:a16="http://schemas.microsoft.com/office/drawing/2014/main" id="{B59FD549-6C27-406B-8154-0FEEC74C27E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660000" flipH="1">
                <a:off x="6106531" y="20990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1" name="Straight Connector 360">
                <a:extLst>
                  <a:ext uri="{FF2B5EF4-FFF2-40B4-BE49-F238E27FC236}">
                    <a16:creationId xmlns:a16="http://schemas.microsoft.com/office/drawing/2014/main" id="{ABBFD3F1-CDDE-47A0-89AD-80663926BF0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780000" flipH="1">
                <a:off x="6043206" y="222255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2" name="Straight Connector 361">
                <a:extLst>
                  <a:ext uri="{FF2B5EF4-FFF2-40B4-BE49-F238E27FC236}">
                    <a16:creationId xmlns:a16="http://schemas.microsoft.com/office/drawing/2014/main" id="{B1AFA091-C2EE-45A9-9D47-6641B3D0098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960000" flipH="1">
                <a:off x="5978913" y="234430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3" name="Straight Connector 362">
                <a:extLst>
                  <a:ext uri="{FF2B5EF4-FFF2-40B4-BE49-F238E27FC236}">
                    <a16:creationId xmlns:a16="http://schemas.microsoft.com/office/drawing/2014/main" id="{587CC879-926F-4955-AB23-62E0F3B6A41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080000" flipH="1">
                <a:off x="5912438" y="24706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4" name="Straight Connector 363">
                <a:extLst>
                  <a:ext uri="{FF2B5EF4-FFF2-40B4-BE49-F238E27FC236}">
                    <a16:creationId xmlns:a16="http://schemas.microsoft.com/office/drawing/2014/main" id="{4E6EA0EB-77AA-4D8F-A1C9-F0AFA039FC5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200000" flipH="1">
                <a:off x="5858875" y="260092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5" name="Straight Connector 364">
                <a:extLst>
                  <a:ext uri="{FF2B5EF4-FFF2-40B4-BE49-F238E27FC236}">
                    <a16:creationId xmlns:a16="http://schemas.microsoft.com/office/drawing/2014/main" id="{EEDD9179-D665-453B-8A0D-C8AB157747C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320000" flipH="1">
                <a:off x="5808182" y="273404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6" name="Straight Connector 365">
                <a:extLst>
                  <a:ext uri="{FF2B5EF4-FFF2-40B4-BE49-F238E27FC236}">
                    <a16:creationId xmlns:a16="http://schemas.microsoft.com/office/drawing/2014/main" id="{BBC4C827-7F4E-4E60-A479-6CCAAC82AD8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500000" flipH="1">
                <a:off x="5773263" y="28668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7" name="Straight Connector 366">
                <a:extLst>
                  <a:ext uri="{FF2B5EF4-FFF2-40B4-BE49-F238E27FC236}">
                    <a16:creationId xmlns:a16="http://schemas.microsoft.com/office/drawing/2014/main" id="{B8DAB12A-BCD3-43ED-A83B-A624D1665F2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620000" flipH="1">
                <a:off x="5735963" y="300206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8" name="Straight Connector 367">
                <a:extLst>
                  <a:ext uri="{FF2B5EF4-FFF2-40B4-BE49-F238E27FC236}">
                    <a16:creationId xmlns:a16="http://schemas.microsoft.com/office/drawing/2014/main" id="{50401A41-60CB-4425-AA21-70CDEE8B222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740000" flipH="1">
                <a:off x="5700105" y="31389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9" name="Straight Connector 368">
                <a:extLst>
                  <a:ext uri="{FF2B5EF4-FFF2-40B4-BE49-F238E27FC236}">
                    <a16:creationId xmlns:a16="http://schemas.microsoft.com/office/drawing/2014/main" id="{27DB940E-119E-46EA-8B0D-8048C979BFE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860000" flipH="1">
                <a:off x="5665939" y="327548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0" name="Straight Connector 369">
                <a:extLst>
                  <a:ext uri="{FF2B5EF4-FFF2-40B4-BE49-F238E27FC236}">
                    <a16:creationId xmlns:a16="http://schemas.microsoft.com/office/drawing/2014/main" id="{9F999AF0-B77A-4AA0-9E7F-42E13BE7D27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040000" flipH="1">
                <a:off x="5644476" y="341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1" name="Straight Connector 370">
                <a:extLst>
                  <a:ext uri="{FF2B5EF4-FFF2-40B4-BE49-F238E27FC236}">
                    <a16:creationId xmlns:a16="http://schemas.microsoft.com/office/drawing/2014/main" id="{5C14ECD8-D20A-4BB6-BF51-7CD2AF473CD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160000" flipH="1">
                <a:off x="5626530" y="3554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2" name="Straight Connector 371">
                <a:extLst>
                  <a:ext uri="{FF2B5EF4-FFF2-40B4-BE49-F238E27FC236}">
                    <a16:creationId xmlns:a16="http://schemas.microsoft.com/office/drawing/2014/main" id="{01E0E2E8-C70C-4BAC-AB01-192030B0E1A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280000" flipH="1">
                <a:off x="5616429" y="36918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3" name="Straight Connector 372">
                <a:extLst>
                  <a:ext uri="{FF2B5EF4-FFF2-40B4-BE49-F238E27FC236}">
                    <a16:creationId xmlns:a16="http://schemas.microsoft.com/office/drawing/2014/main" id="{1A03B16D-75A6-46C2-94F8-7606F808B60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400000" flipH="1">
                <a:off x="5611319" y="38353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4" name="Straight Connector 373">
                <a:extLst>
                  <a:ext uri="{FF2B5EF4-FFF2-40B4-BE49-F238E27FC236}">
                    <a16:creationId xmlns:a16="http://schemas.microsoft.com/office/drawing/2014/main" id="{E3410BDA-E31B-490A-B7C8-351F2FE9B78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580000" flipH="1">
                <a:off x="5608540" y="397572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5" name="Straight Connector 374">
                <a:extLst>
                  <a:ext uri="{FF2B5EF4-FFF2-40B4-BE49-F238E27FC236}">
                    <a16:creationId xmlns:a16="http://schemas.microsoft.com/office/drawing/2014/main" id="{43741A8F-ACE2-4F43-8F65-B04C4E633DD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700000" flipH="1">
                <a:off x="5605761" y="41160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6" name="Straight Connector 375">
                <a:extLst>
                  <a:ext uri="{FF2B5EF4-FFF2-40B4-BE49-F238E27FC236}">
                    <a16:creationId xmlns:a16="http://schemas.microsoft.com/office/drawing/2014/main" id="{0EB9D00F-067B-4545-AC39-D9265221680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820000" flipH="1">
                <a:off x="5624195" y="425421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7" name="Straight Connector 376">
                <a:extLst>
                  <a:ext uri="{FF2B5EF4-FFF2-40B4-BE49-F238E27FC236}">
                    <a16:creationId xmlns:a16="http://schemas.microsoft.com/office/drawing/2014/main" id="{B8D5F767-383B-4436-BEEA-66F30CACC57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940000" flipH="1">
                <a:off x="5642629" y="43923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8" name="Straight Connector 377">
                <a:extLst>
                  <a:ext uri="{FF2B5EF4-FFF2-40B4-BE49-F238E27FC236}">
                    <a16:creationId xmlns:a16="http://schemas.microsoft.com/office/drawing/2014/main" id="{99361825-C629-4530-AE2C-7FC66CDDD6B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120000" flipH="1">
                <a:off x="5654818" y="45363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9" name="Straight Connector 378">
                <a:extLst>
                  <a:ext uri="{FF2B5EF4-FFF2-40B4-BE49-F238E27FC236}">
                    <a16:creationId xmlns:a16="http://schemas.microsoft.com/office/drawing/2014/main" id="{7EE53B6E-474F-4D28-87BC-DB5811B9F04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240000" flipH="1">
                <a:off x="5684446" y="467136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0" name="Straight Connector 379">
                <a:extLst>
                  <a:ext uri="{FF2B5EF4-FFF2-40B4-BE49-F238E27FC236}">
                    <a16:creationId xmlns:a16="http://schemas.microsoft.com/office/drawing/2014/main" id="{6763B8F6-C347-40A9-B37B-4EECA39705B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360000" flipH="1">
                <a:off x="5714074" y="48087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1" name="Straight Connector 380">
                <a:extLst>
                  <a:ext uri="{FF2B5EF4-FFF2-40B4-BE49-F238E27FC236}">
                    <a16:creationId xmlns:a16="http://schemas.microsoft.com/office/drawing/2014/main" id="{BC178CC7-64D9-4B97-B662-2114AEB8F24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480000" flipH="1">
                <a:off x="5748464" y="49484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2" name="Straight Connector 381">
                <a:extLst>
                  <a:ext uri="{FF2B5EF4-FFF2-40B4-BE49-F238E27FC236}">
                    <a16:creationId xmlns:a16="http://schemas.microsoft.com/office/drawing/2014/main" id="{3F746BDD-0A58-475C-88FC-C6DA717AE94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660000" flipH="1">
                <a:off x="5792091" y="507760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3" name="Straight Connector 382">
                <a:extLst>
                  <a:ext uri="{FF2B5EF4-FFF2-40B4-BE49-F238E27FC236}">
                    <a16:creationId xmlns:a16="http://schemas.microsoft.com/office/drawing/2014/main" id="{D7FA4519-C611-4777-AED5-EDDBCFDC13A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780000" flipH="1">
                <a:off x="5847441" y="52112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4" name="Straight Connector 383">
                <a:extLst>
                  <a:ext uri="{FF2B5EF4-FFF2-40B4-BE49-F238E27FC236}">
                    <a16:creationId xmlns:a16="http://schemas.microsoft.com/office/drawing/2014/main" id="{6E45A983-6315-4DD7-9BB6-1F68AF308DA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900000" flipH="1">
                <a:off x="5900410" y="53424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5" name="Straight Connector 384">
                <a:extLst>
                  <a:ext uri="{FF2B5EF4-FFF2-40B4-BE49-F238E27FC236}">
                    <a16:creationId xmlns:a16="http://schemas.microsoft.com/office/drawing/2014/main" id="{5FCA867F-6B2A-4332-98E3-F69F237772A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7020000" flipH="1">
                <a:off x="5955760" y="547369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6" name="Picture 6" descr="A picture containing person, computer, indoor, dark&#10;&#10;Description automatically generated">
            <a:extLst>
              <a:ext uri="{FF2B5EF4-FFF2-40B4-BE49-F238E27FC236}">
                <a16:creationId xmlns:a16="http://schemas.microsoft.com/office/drawing/2014/main" id="{BCEDAC12-BF80-F727-07DF-56F5ABE8107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680" r="26429" b="-1"/>
          <a:stretch/>
        </p:blipFill>
        <p:spPr>
          <a:xfrm>
            <a:off x="-2334" y="10"/>
            <a:ext cx="5441859" cy="5654930"/>
          </a:xfrm>
          <a:custGeom>
            <a:avLst/>
            <a:gdLst/>
            <a:ahLst/>
            <a:cxnLst/>
            <a:rect l="l" t="t" r="r" b="b"/>
            <a:pathLst>
              <a:path w="5067519" h="5265942">
                <a:moveTo>
                  <a:pt x="0" y="0"/>
                </a:moveTo>
                <a:lnTo>
                  <a:pt x="4097786" y="0"/>
                </a:lnTo>
                <a:lnTo>
                  <a:pt x="4176264" y="71326"/>
                </a:lnTo>
                <a:cubicBezTo>
                  <a:pt x="4726927" y="621989"/>
                  <a:pt x="5067519" y="1382723"/>
                  <a:pt x="5067519" y="2223006"/>
                </a:cubicBezTo>
                <a:cubicBezTo>
                  <a:pt x="5067519" y="3903573"/>
                  <a:pt x="3705150" y="5265942"/>
                  <a:pt x="2024583" y="5265942"/>
                </a:cubicBezTo>
                <a:cubicBezTo>
                  <a:pt x="1315594" y="5265942"/>
                  <a:pt x="663237" y="5023470"/>
                  <a:pt x="145914" y="4616926"/>
                </a:cubicBezTo>
                <a:lnTo>
                  <a:pt x="0" y="4489006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526593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5A7492-7E15-DD92-E566-4A46C07B0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909" y="808055"/>
            <a:ext cx="3979205" cy="1453363"/>
          </a:xfrm>
        </p:spPr>
        <p:txBody>
          <a:bodyPr>
            <a:normAutofit/>
          </a:bodyPr>
          <a:lstStyle/>
          <a:p>
            <a:r>
              <a:rPr lang="en-US" dirty="0">
                <a:cs typeface="Calibri Light"/>
              </a:rPr>
              <a:t>"OVISNOST"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DD83D6-600D-90AE-A24D-DFAD0A2303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373" y="1774587"/>
            <a:ext cx="4346074" cy="41247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cs typeface="Calibri"/>
              </a:rPr>
              <a:t>Mi </a:t>
            </a:r>
            <a:r>
              <a:rPr lang="en-US" sz="2400" dirty="0" err="1">
                <a:cs typeface="Calibri"/>
              </a:rPr>
              <a:t>kao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 err="1">
                <a:cs typeface="Calibri"/>
              </a:rPr>
              <a:t>učenici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 err="1">
                <a:cs typeface="Calibri"/>
              </a:rPr>
              <a:t>smo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 err="1">
                <a:cs typeface="Calibri"/>
              </a:rPr>
              <a:t>ovisni</a:t>
            </a:r>
            <a:r>
              <a:rPr lang="en-US" sz="2400" dirty="0">
                <a:cs typeface="Calibri"/>
              </a:rPr>
              <a:t> o </a:t>
            </a:r>
            <a:r>
              <a:rPr lang="en-US" sz="2400" dirty="0" err="1">
                <a:cs typeface="Calibri"/>
              </a:rPr>
              <a:t>mobitelima</a:t>
            </a:r>
            <a:r>
              <a:rPr lang="en-US" sz="2400" dirty="0">
                <a:cs typeface="Calibri"/>
              </a:rPr>
              <a:t>.</a:t>
            </a:r>
            <a:endParaRPr lang="en-US" dirty="0">
              <a:cs typeface="Calibri" panose="020F0502020204030204"/>
            </a:endParaRPr>
          </a:p>
          <a:p>
            <a:pPr marL="0" indent="0">
              <a:buClr>
                <a:srgbClr val="FFFFFF"/>
              </a:buClr>
              <a:buNone/>
            </a:pPr>
            <a:r>
              <a:rPr lang="en-US" sz="2400" dirty="0">
                <a:cs typeface="Calibri"/>
              </a:rPr>
              <a:t>Ako </a:t>
            </a:r>
            <a:r>
              <a:rPr lang="en-US" sz="2400" dirty="0" err="1">
                <a:cs typeface="Calibri"/>
              </a:rPr>
              <a:t>nam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 err="1">
                <a:cs typeface="Calibri"/>
              </a:rPr>
              <a:t>netko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 err="1">
                <a:cs typeface="Calibri"/>
              </a:rPr>
              <a:t>uzme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 err="1">
                <a:cs typeface="Calibri"/>
              </a:rPr>
              <a:t>mobitel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 err="1">
                <a:cs typeface="Calibri"/>
              </a:rPr>
              <a:t>odmah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 err="1">
                <a:cs typeface="Calibri"/>
              </a:rPr>
              <a:t>smo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 err="1">
                <a:cs typeface="Calibri"/>
              </a:rPr>
              <a:t>drski</a:t>
            </a:r>
            <a:r>
              <a:rPr lang="en-US" sz="2400" dirty="0">
                <a:cs typeface="Calibri"/>
              </a:rPr>
              <a:t>, </a:t>
            </a:r>
            <a:r>
              <a:rPr lang="en-US" sz="2400" dirty="0" err="1">
                <a:cs typeface="Calibri"/>
              </a:rPr>
              <a:t>bezobrazni</a:t>
            </a:r>
            <a:r>
              <a:rPr lang="en-US" sz="2400" dirty="0">
                <a:cs typeface="Calibri"/>
              </a:rPr>
              <a:t>, </a:t>
            </a:r>
            <a:r>
              <a:rPr lang="en-US" sz="2400" dirty="0" err="1" smtClean="0">
                <a:cs typeface="Calibri"/>
              </a:rPr>
              <a:t>mrzovoljni</a:t>
            </a:r>
            <a:r>
              <a:rPr lang="en-US" sz="2400" dirty="0" smtClean="0">
                <a:cs typeface="Calibri"/>
              </a:rPr>
              <a:t>…</a:t>
            </a:r>
            <a:endParaRPr lang="en-US" dirty="0">
              <a:cs typeface="Calibri" panose="020F0502020204030204"/>
            </a:endParaRPr>
          </a:p>
          <a:p>
            <a:pPr marL="0" indent="0">
              <a:buClr>
                <a:srgbClr val="FFFFFF"/>
              </a:buClr>
              <a:buNone/>
            </a:pPr>
            <a:r>
              <a:rPr lang="en-US" sz="2400" dirty="0">
                <a:cs typeface="Calibri"/>
              </a:rPr>
              <a:t>To je </a:t>
            </a:r>
            <a:r>
              <a:rPr lang="en-US" sz="2400" dirty="0" err="1">
                <a:cs typeface="Calibri"/>
              </a:rPr>
              <a:t>dokaz</a:t>
            </a:r>
            <a:r>
              <a:rPr lang="en-US" sz="2400" dirty="0">
                <a:cs typeface="Calibri"/>
              </a:rPr>
              <a:t> da </a:t>
            </a:r>
            <a:r>
              <a:rPr lang="en-US" sz="2400" dirty="0" err="1">
                <a:cs typeface="Calibri"/>
              </a:rPr>
              <a:t>smo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 err="1">
                <a:cs typeface="Calibri"/>
              </a:rPr>
              <a:t>ovisni</a:t>
            </a:r>
            <a:r>
              <a:rPr lang="en-US" sz="2400" dirty="0">
                <a:cs typeface="Calibri"/>
              </a:rPr>
              <a:t> o </a:t>
            </a:r>
            <a:r>
              <a:rPr lang="en-US" sz="2400" dirty="0" err="1">
                <a:cs typeface="Calibri"/>
              </a:rPr>
              <a:t>mobitelima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 err="1">
                <a:cs typeface="Calibri"/>
              </a:rPr>
              <a:t>što</a:t>
            </a:r>
            <a:r>
              <a:rPr lang="en-US" sz="2400" dirty="0">
                <a:cs typeface="Calibri"/>
              </a:rPr>
              <a:t> je </a:t>
            </a:r>
            <a:r>
              <a:rPr lang="en-US" sz="2400" dirty="0" err="1">
                <a:cs typeface="Calibri"/>
              </a:rPr>
              <a:t>jako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 err="1">
                <a:cs typeface="Calibri"/>
              </a:rPr>
              <a:t>loše</a:t>
            </a:r>
            <a:r>
              <a:rPr lang="en-US" sz="2400" dirty="0">
                <a:cs typeface="Calibri"/>
              </a:rPr>
              <a:t>.</a:t>
            </a:r>
          </a:p>
          <a:p>
            <a:pPr>
              <a:buClr>
                <a:srgbClr val="FFFFFF"/>
              </a:buClr>
            </a:pPr>
            <a:endParaRPr lang="en-US" dirty="0">
              <a:cs typeface="Calibri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4A9183C5-671D-8E15-F37B-AB1EB2C2EE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9752" y="1374436"/>
            <a:ext cx="6095593" cy="394689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362041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C1C3B-C7B2-FAAB-8797-C85206051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360" y="486084"/>
            <a:ext cx="4558754" cy="138896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300">
                <a:cs typeface="Calibri Light"/>
              </a:rPr>
              <a:t>Kako </a:t>
            </a:r>
            <a:r>
              <a:rPr lang="en-US" sz="3300" err="1">
                <a:cs typeface="Calibri Light"/>
              </a:rPr>
              <a:t>nama</a:t>
            </a:r>
            <a:r>
              <a:rPr lang="en-US" sz="3300">
                <a:cs typeface="Calibri Light"/>
              </a:rPr>
              <a:t> u </a:t>
            </a:r>
            <a:r>
              <a:rPr lang="en-US" sz="3300" err="1">
                <a:cs typeface="Calibri Light"/>
              </a:rPr>
              <a:t>školi</a:t>
            </a:r>
            <a:r>
              <a:rPr lang="en-US" sz="3300">
                <a:cs typeface="Calibri Light"/>
              </a:rPr>
              <a:t> </a:t>
            </a:r>
            <a:r>
              <a:rPr lang="en-US" sz="3300" err="1">
                <a:cs typeface="Calibri Light"/>
              </a:rPr>
              <a:t>prolazi</a:t>
            </a:r>
            <a:r>
              <a:rPr lang="en-US" sz="3300">
                <a:cs typeface="Calibri Light"/>
              </a:rPr>
              <a:t> </a:t>
            </a:r>
            <a:r>
              <a:rPr lang="en-US" sz="3300" err="1">
                <a:cs typeface="Calibri Light"/>
              </a:rPr>
              <a:t>svaki</a:t>
            </a:r>
            <a:r>
              <a:rPr lang="en-US" sz="3300">
                <a:cs typeface="Calibri Light"/>
              </a:rPr>
              <a:t> </a:t>
            </a:r>
            <a:r>
              <a:rPr lang="en-US" sz="3300" err="1">
                <a:cs typeface="Calibri Light"/>
              </a:rPr>
              <a:t>odmor</a:t>
            </a:r>
            <a:r>
              <a:rPr lang="en-US" sz="3300">
                <a:cs typeface="Calibri Light"/>
              </a:rPr>
              <a:t>? </a:t>
            </a:r>
            <a:endParaRPr lang="en-US" sz="33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7F0713-D170-B7C1-7115-7292913F43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3642" y="1917984"/>
            <a:ext cx="4239049" cy="476483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 dirty="0">
                <a:cs typeface="Calibri"/>
              </a:rPr>
              <a:t>Na </a:t>
            </a:r>
            <a:r>
              <a:rPr lang="en-US" sz="2000" dirty="0" err="1">
                <a:cs typeface="Calibri"/>
              </a:rPr>
              <a:t>mobitelima</a:t>
            </a:r>
            <a:r>
              <a:rPr lang="en-US" sz="2000" dirty="0">
                <a:cs typeface="Calibri"/>
              </a:rPr>
              <a:t>.</a:t>
            </a:r>
          </a:p>
          <a:p>
            <a:pPr>
              <a:lnSpc>
                <a:spcPct val="90000"/>
              </a:lnSpc>
              <a:buClr>
                <a:srgbClr val="FFFFFF"/>
              </a:buClr>
            </a:pPr>
            <a:r>
              <a:rPr lang="en-US" sz="2000" dirty="0" err="1">
                <a:cs typeface="Calibri"/>
              </a:rPr>
              <a:t>Više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nema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razgovora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između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razreda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jer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svatko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gleda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samo</a:t>
            </a:r>
            <a:r>
              <a:rPr lang="en-US" sz="2000" dirty="0">
                <a:cs typeface="Calibri"/>
              </a:rPr>
              <a:t> u </a:t>
            </a:r>
            <a:r>
              <a:rPr lang="en-US" sz="2000" dirty="0" err="1">
                <a:cs typeface="Calibri"/>
              </a:rPr>
              <a:t>mobitel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što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nije</a:t>
            </a:r>
            <a:r>
              <a:rPr lang="en-US" sz="2000" dirty="0">
                <a:cs typeface="Calibri"/>
              </a:rPr>
              <a:t> dobro.</a:t>
            </a:r>
          </a:p>
          <a:p>
            <a:pPr>
              <a:lnSpc>
                <a:spcPct val="90000"/>
              </a:lnSpc>
              <a:buClr>
                <a:srgbClr val="FFFFFF"/>
              </a:buClr>
            </a:pPr>
            <a:r>
              <a:rPr lang="en-US" sz="2000" dirty="0">
                <a:cs typeface="Calibri"/>
              </a:rPr>
              <a:t>Mali </a:t>
            </a:r>
            <a:r>
              <a:rPr lang="en-US" sz="2000" dirty="0" err="1">
                <a:cs typeface="Calibri"/>
              </a:rPr>
              <a:t>odmor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 smtClean="0">
                <a:cs typeface="Calibri"/>
              </a:rPr>
              <a:t>služi</a:t>
            </a:r>
            <a:r>
              <a:rPr lang="en-US" sz="2000" dirty="0" smtClean="0">
                <a:cs typeface="Calibri"/>
              </a:rPr>
              <a:t> </a:t>
            </a:r>
            <a:r>
              <a:rPr lang="en-US" sz="2000" dirty="0">
                <a:cs typeface="Calibri"/>
              </a:rPr>
              <a:t>da se </a:t>
            </a:r>
            <a:r>
              <a:rPr lang="en-US" sz="2000" dirty="0" err="1">
                <a:cs typeface="Calibri"/>
              </a:rPr>
              <a:t>pripremimo</a:t>
            </a:r>
            <a:r>
              <a:rPr lang="en-US" sz="2000" dirty="0">
                <a:cs typeface="Calibri"/>
              </a:rPr>
              <a:t> za </a:t>
            </a:r>
            <a:r>
              <a:rPr lang="en-US" sz="2000" dirty="0" err="1">
                <a:cs typeface="Calibri"/>
              </a:rPr>
              <a:t>sljedeći</a:t>
            </a:r>
            <a:r>
              <a:rPr lang="en-US" sz="2000" dirty="0">
                <a:cs typeface="Calibri"/>
              </a:rPr>
              <a:t> sat (da se </a:t>
            </a:r>
            <a:r>
              <a:rPr lang="en-US" sz="2000" dirty="0" err="1">
                <a:cs typeface="Calibri"/>
              </a:rPr>
              <a:t>prebacimo</a:t>
            </a:r>
            <a:r>
              <a:rPr lang="en-US" sz="2000" dirty="0">
                <a:cs typeface="Calibri"/>
              </a:rPr>
              <a:t> u </a:t>
            </a:r>
            <a:r>
              <a:rPr lang="en-US" sz="2000" dirty="0" err="1">
                <a:cs typeface="Calibri"/>
              </a:rPr>
              <a:t>drugu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učionicu</a:t>
            </a:r>
            <a:r>
              <a:rPr lang="en-US" sz="2000" dirty="0">
                <a:cs typeface="Calibri"/>
              </a:rPr>
              <a:t>, </a:t>
            </a:r>
            <a:r>
              <a:rPr lang="en-US" sz="2000" dirty="0" err="1">
                <a:cs typeface="Calibri"/>
              </a:rPr>
              <a:t>izvadimo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knjige</a:t>
            </a:r>
            <a:r>
              <a:rPr lang="en-US" sz="2000" dirty="0">
                <a:cs typeface="Calibri"/>
              </a:rPr>
              <a:t> </a:t>
            </a:r>
            <a:r>
              <a:rPr lang="en-US" sz="2000" dirty="0" err="1">
                <a:cs typeface="Calibri"/>
              </a:rPr>
              <a:t>i</a:t>
            </a:r>
            <a:r>
              <a:rPr lang="en-US" sz="2000" dirty="0">
                <a:cs typeface="Calibri"/>
              </a:rPr>
              <a:t> </a:t>
            </a:r>
            <a:r>
              <a:rPr lang="en-US" sz="2000" dirty="0" err="1">
                <a:cs typeface="Calibri"/>
              </a:rPr>
              <a:t>potreban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 smtClean="0">
                <a:cs typeface="Calibri"/>
              </a:rPr>
              <a:t>pribor</a:t>
            </a:r>
            <a:r>
              <a:rPr lang="en-US" sz="2000" dirty="0" smtClean="0">
                <a:cs typeface="Calibri"/>
              </a:rPr>
              <a:t>…)</a:t>
            </a:r>
            <a:r>
              <a:rPr lang="hr-HR" sz="2000" dirty="0" smtClean="0">
                <a:cs typeface="Calibri"/>
              </a:rPr>
              <a:t>.</a:t>
            </a:r>
            <a:endParaRPr lang="en-US" sz="2000" dirty="0">
              <a:cs typeface="Calibri"/>
            </a:endParaRPr>
          </a:p>
          <a:p>
            <a:pPr>
              <a:lnSpc>
                <a:spcPct val="90000"/>
              </a:lnSpc>
              <a:buClr>
                <a:srgbClr val="FFFFFF"/>
              </a:buClr>
            </a:pPr>
            <a:r>
              <a:rPr lang="en-US" sz="2000" dirty="0">
                <a:cs typeface="Calibri"/>
              </a:rPr>
              <a:t>Mali </a:t>
            </a:r>
            <a:r>
              <a:rPr lang="en-US" sz="2000" dirty="0" err="1">
                <a:cs typeface="Calibri"/>
              </a:rPr>
              <a:t>odmor</a:t>
            </a:r>
            <a:r>
              <a:rPr lang="en-US" sz="2000" dirty="0">
                <a:cs typeface="Calibri"/>
              </a:rPr>
              <a:t> u </a:t>
            </a:r>
            <a:r>
              <a:rPr lang="en-US" sz="2000" dirty="0" err="1">
                <a:cs typeface="Calibri"/>
              </a:rPr>
              <a:t>svakom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razredu</a:t>
            </a:r>
            <a:r>
              <a:rPr lang="en-US" sz="2000" dirty="0">
                <a:cs typeface="Calibri"/>
              </a:rPr>
              <a:t> </a:t>
            </a:r>
            <a:r>
              <a:rPr lang="en-US" sz="2000" dirty="0" err="1">
                <a:cs typeface="Calibri"/>
              </a:rPr>
              <a:t>skoro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svaki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učenik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provede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na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mobitelu</a:t>
            </a:r>
            <a:r>
              <a:rPr lang="en-US" sz="2000" dirty="0">
                <a:cs typeface="Calibri"/>
              </a:rPr>
              <a:t>.</a:t>
            </a:r>
          </a:p>
          <a:p>
            <a:pPr>
              <a:lnSpc>
                <a:spcPct val="90000"/>
              </a:lnSpc>
              <a:buClr>
                <a:srgbClr val="FFFFFF"/>
              </a:buClr>
            </a:pPr>
            <a:r>
              <a:rPr lang="en-US" sz="2000" dirty="0" err="1">
                <a:cs typeface="Calibri"/>
              </a:rPr>
              <a:t>Također</a:t>
            </a:r>
            <a:r>
              <a:rPr lang="en-US" sz="2000" dirty="0">
                <a:cs typeface="Calibri"/>
              </a:rPr>
              <a:t>,  </a:t>
            </a:r>
            <a:r>
              <a:rPr lang="en-US" sz="2000" dirty="0" err="1">
                <a:cs typeface="Calibri"/>
              </a:rPr>
              <a:t>ista</a:t>
            </a:r>
            <a:r>
              <a:rPr lang="en-US" sz="2000" dirty="0">
                <a:cs typeface="Calibri"/>
              </a:rPr>
              <a:t> je </a:t>
            </a:r>
            <a:r>
              <a:rPr lang="en-US" sz="2000" dirty="0" err="1">
                <a:cs typeface="Calibri"/>
              </a:rPr>
              <a:t>stvar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smtClean="0">
                <a:cs typeface="Calibri"/>
              </a:rPr>
              <a:t>s </a:t>
            </a:r>
            <a:r>
              <a:rPr lang="en-US" sz="2000" dirty="0" err="1">
                <a:cs typeface="Calibri"/>
              </a:rPr>
              <a:t>velikim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odmorom</a:t>
            </a:r>
            <a:r>
              <a:rPr lang="en-US" sz="2000" dirty="0">
                <a:cs typeface="Calibri"/>
              </a:rPr>
              <a:t>.</a:t>
            </a:r>
          </a:p>
          <a:p>
            <a:pPr>
              <a:lnSpc>
                <a:spcPct val="90000"/>
              </a:lnSpc>
              <a:buClr>
                <a:srgbClr val="FFFFFF"/>
              </a:buClr>
            </a:pPr>
            <a:endParaRPr lang="en-US" sz="1700" dirty="0">
              <a:cs typeface="Calibri"/>
            </a:endParaRPr>
          </a:p>
          <a:p>
            <a:pPr>
              <a:lnSpc>
                <a:spcPct val="90000"/>
              </a:lnSpc>
              <a:buClr>
                <a:srgbClr val="FFFFFF"/>
              </a:buClr>
            </a:pPr>
            <a:endParaRPr lang="en-US" sz="1700" dirty="0">
              <a:cs typeface="Calibri"/>
            </a:endParaRPr>
          </a:p>
          <a:p>
            <a:pPr>
              <a:lnSpc>
                <a:spcPct val="90000"/>
              </a:lnSpc>
              <a:buClr>
                <a:srgbClr val="FFFFFF"/>
              </a:buClr>
            </a:pPr>
            <a:endParaRPr lang="en-US" sz="1700" dirty="0">
              <a:cs typeface="Calibri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18B5FB6E-61F3-66DD-5BB6-A328461FCD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9752" y="1633499"/>
            <a:ext cx="6095593" cy="3428771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921908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65680-35AA-0ED8-64A4-0C6608C07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0" y="609600"/>
            <a:ext cx="5147730" cy="1641987"/>
          </a:xfrm>
        </p:spPr>
        <p:txBody>
          <a:bodyPr>
            <a:normAutofit/>
          </a:bodyPr>
          <a:lstStyle/>
          <a:p>
            <a:r>
              <a:rPr lang="en-US" dirty="0" err="1">
                <a:cs typeface="Calibri Light"/>
              </a:rPr>
              <a:t>Ostavljanje</a:t>
            </a:r>
            <a:r>
              <a:rPr lang="en-US" dirty="0">
                <a:cs typeface="Calibri Light"/>
              </a:rPr>
              <a:t> </a:t>
            </a:r>
            <a:r>
              <a:rPr lang="en-US" dirty="0" err="1">
                <a:cs typeface="Calibri Light"/>
              </a:rPr>
              <a:t>mobitela</a:t>
            </a:r>
            <a:r>
              <a:rPr lang="en-US" dirty="0">
                <a:cs typeface="Calibri Light"/>
              </a:rPr>
              <a:t> 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DE0F31-03CD-E62D-3DBB-EEA35842BB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0" y="2251587"/>
            <a:ext cx="5147730" cy="411016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000" dirty="0">
                <a:cs typeface="Calibri"/>
              </a:rPr>
              <a:t>Neki </a:t>
            </a:r>
            <a:r>
              <a:rPr lang="en-US" sz="2000" dirty="0" err="1">
                <a:cs typeface="Calibri"/>
              </a:rPr>
              <a:t>učitelji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su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uveli</a:t>
            </a:r>
            <a:r>
              <a:rPr lang="en-US" sz="2000" dirty="0">
                <a:cs typeface="Calibri"/>
              </a:rPr>
              <a:t> da </a:t>
            </a:r>
            <a:r>
              <a:rPr lang="en-US" sz="2000" dirty="0" err="1">
                <a:cs typeface="Calibri"/>
              </a:rPr>
              <a:t>prije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svakoga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sata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iz</a:t>
            </a:r>
            <a:r>
              <a:rPr lang="en-US" sz="2000" dirty="0">
                <a:cs typeface="Calibri"/>
              </a:rPr>
              <a:t> tog </a:t>
            </a:r>
            <a:r>
              <a:rPr lang="en-US" sz="2000" dirty="0" err="1">
                <a:cs typeface="Calibri"/>
              </a:rPr>
              <a:t>predmeta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svatko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svoj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mobitel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ostavi</a:t>
            </a:r>
            <a:r>
              <a:rPr lang="en-US" sz="2000" dirty="0">
                <a:cs typeface="Calibri"/>
              </a:rPr>
              <a:t> u </a:t>
            </a:r>
            <a:r>
              <a:rPr lang="en-US" sz="2000" dirty="0" err="1" smtClean="0">
                <a:cs typeface="Calibri"/>
              </a:rPr>
              <a:t>kutij</a:t>
            </a:r>
            <a:r>
              <a:rPr lang="hr-HR" sz="2000" dirty="0" smtClean="0">
                <a:cs typeface="Calibri"/>
              </a:rPr>
              <a:t>u</a:t>
            </a:r>
            <a:r>
              <a:rPr lang="en-US" sz="2000" dirty="0" smtClean="0">
                <a:cs typeface="Calibri"/>
              </a:rPr>
              <a:t>.</a:t>
            </a:r>
            <a:endParaRPr lang="en-US" sz="2000" dirty="0">
              <a:cs typeface="Calibri"/>
            </a:endParaRPr>
          </a:p>
          <a:p>
            <a:pPr>
              <a:buClr>
                <a:srgbClr val="FFFFFF"/>
              </a:buClr>
            </a:pPr>
            <a:r>
              <a:rPr lang="en-US" sz="2000" dirty="0">
                <a:cs typeface="Calibri"/>
              </a:rPr>
              <a:t>Neki od </a:t>
            </a:r>
            <a:r>
              <a:rPr lang="en-US" sz="2000" dirty="0" err="1">
                <a:cs typeface="Calibri"/>
              </a:rPr>
              <a:t>učitelja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su</a:t>
            </a:r>
            <a:r>
              <a:rPr lang="en-US" sz="2000" dirty="0">
                <a:cs typeface="Calibri"/>
              </a:rPr>
              <a:t>: </a:t>
            </a:r>
            <a:r>
              <a:rPr lang="en-US" sz="2000" dirty="0" err="1">
                <a:cs typeface="Calibri"/>
              </a:rPr>
              <a:t>nastavnik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 smtClean="0">
                <a:cs typeface="Calibri"/>
              </a:rPr>
              <a:t>povijesti</a:t>
            </a:r>
            <a:r>
              <a:rPr lang="en-US" sz="2000" dirty="0">
                <a:cs typeface="Calibri"/>
              </a:rPr>
              <a:t>, </a:t>
            </a:r>
            <a:r>
              <a:rPr lang="en-US" sz="2000" dirty="0" err="1">
                <a:cs typeface="Calibri"/>
              </a:rPr>
              <a:t>nastavnica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 smtClean="0">
                <a:cs typeface="Calibri"/>
              </a:rPr>
              <a:t>engleskog</a:t>
            </a:r>
            <a:r>
              <a:rPr lang="en-US" sz="2000" dirty="0" smtClean="0">
                <a:cs typeface="Calibri"/>
              </a:rPr>
              <a:t> </a:t>
            </a:r>
            <a:r>
              <a:rPr lang="hr-HR" sz="2000" dirty="0" smtClean="0">
                <a:cs typeface="Calibri"/>
              </a:rPr>
              <a:t>jezika </a:t>
            </a:r>
            <a:r>
              <a:rPr lang="en-US" sz="2000" dirty="0" err="1" smtClean="0">
                <a:cs typeface="Calibri"/>
              </a:rPr>
              <a:t>te</a:t>
            </a:r>
            <a:r>
              <a:rPr lang="en-US" sz="2000" dirty="0" smtClean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nastavnica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smtClean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matematike</a:t>
            </a:r>
            <a:r>
              <a:rPr lang="en-US" sz="2000" dirty="0">
                <a:cs typeface="Calibri"/>
              </a:rPr>
              <a:t>.</a:t>
            </a:r>
          </a:p>
          <a:p>
            <a:pPr>
              <a:buClr>
                <a:srgbClr val="FFFFFF"/>
              </a:buClr>
            </a:pPr>
            <a:r>
              <a:rPr lang="hr-HR" sz="2000" dirty="0" smtClean="0">
                <a:cs typeface="Calibri"/>
              </a:rPr>
              <a:t>Odlično</a:t>
            </a:r>
            <a:r>
              <a:rPr lang="en-US" sz="2000" dirty="0" smtClean="0">
                <a:cs typeface="Calibri"/>
              </a:rPr>
              <a:t> </a:t>
            </a:r>
            <a:r>
              <a:rPr lang="en-US" sz="2000" dirty="0">
                <a:cs typeface="Calibri"/>
              </a:rPr>
              <a:t>je to </a:t>
            </a:r>
            <a:r>
              <a:rPr lang="en-US" sz="2000" dirty="0" err="1">
                <a:cs typeface="Calibri"/>
              </a:rPr>
              <a:t>što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mobitele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stavljamo</a:t>
            </a:r>
            <a:r>
              <a:rPr lang="en-US" sz="2000" dirty="0">
                <a:cs typeface="Calibri"/>
              </a:rPr>
              <a:t> u </a:t>
            </a:r>
            <a:r>
              <a:rPr lang="en-US" sz="2000" dirty="0" err="1">
                <a:cs typeface="Calibri"/>
              </a:rPr>
              <a:t>kutiju</a:t>
            </a:r>
            <a:r>
              <a:rPr lang="en-US" sz="2000" dirty="0">
                <a:cs typeface="Calibri"/>
              </a:rPr>
              <a:t>, </a:t>
            </a:r>
            <a:r>
              <a:rPr lang="en-US" sz="2000" dirty="0" err="1">
                <a:cs typeface="Calibri"/>
              </a:rPr>
              <a:t>ali</a:t>
            </a:r>
            <a:r>
              <a:rPr lang="en-US" sz="2000" dirty="0">
                <a:cs typeface="Calibri"/>
              </a:rPr>
              <a:t> je </a:t>
            </a:r>
            <a:r>
              <a:rPr lang="en-US" sz="2000" dirty="0" err="1">
                <a:cs typeface="Calibri"/>
              </a:rPr>
              <a:t>loše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što</a:t>
            </a:r>
            <a:r>
              <a:rPr lang="en-US" sz="2000" dirty="0">
                <a:cs typeface="Calibri"/>
              </a:rPr>
              <a:t> </a:t>
            </a:r>
            <a:r>
              <a:rPr lang="en-US" sz="2000" dirty="0" err="1">
                <a:cs typeface="Calibri"/>
              </a:rPr>
              <a:t>nam</a:t>
            </a:r>
            <a:r>
              <a:rPr lang="en-US" sz="2000" dirty="0">
                <a:cs typeface="Calibri"/>
              </a:rPr>
              <a:t> ga </a:t>
            </a:r>
            <a:r>
              <a:rPr lang="en-US" sz="2000" dirty="0" err="1">
                <a:cs typeface="Calibri"/>
              </a:rPr>
              <a:t>vrate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nakon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sata</a:t>
            </a:r>
            <a:r>
              <a:rPr lang="en-US" sz="2000" dirty="0">
                <a:cs typeface="Calibri"/>
              </a:rPr>
              <a:t>.</a:t>
            </a:r>
          </a:p>
          <a:p>
            <a:pPr>
              <a:buClr>
                <a:srgbClr val="FFFFFF"/>
              </a:buClr>
            </a:pPr>
            <a:r>
              <a:rPr lang="en-US" sz="2000" dirty="0">
                <a:cs typeface="Calibri"/>
              </a:rPr>
              <a:t>Bilo bi dobro da </a:t>
            </a:r>
            <a:r>
              <a:rPr lang="en-US" sz="2000" dirty="0" err="1">
                <a:cs typeface="Calibri"/>
              </a:rPr>
              <a:t>moramo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mobitele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ostaviti</a:t>
            </a:r>
            <a:r>
              <a:rPr lang="en-US" sz="2000" dirty="0">
                <a:cs typeface="Calibri"/>
              </a:rPr>
              <a:t> u </a:t>
            </a:r>
            <a:r>
              <a:rPr lang="en-US" sz="2000" dirty="0" err="1">
                <a:cs typeface="Calibri"/>
              </a:rPr>
              <a:t>nekoj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kutiji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cijelo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vrijeme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dok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smo</a:t>
            </a:r>
            <a:r>
              <a:rPr lang="en-US" sz="2000" dirty="0">
                <a:cs typeface="Calibri"/>
              </a:rPr>
              <a:t> u </a:t>
            </a:r>
            <a:r>
              <a:rPr lang="en-US" sz="2000" dirty="0" err="1" smtClean="0">
                <a:cs typeface="Calibri"/>
              </a:rPr>
              <a:t>školi</a:t>
            </a:r>
            <a:r>
              <a:rPr lang="hr-HR" sz="2000" dirty="0" smtClean="0">
                <a:cs typeface="Calibri"/>
              </a:rPr>
              <a:t>.</a:t>
            </a:r>
            <a:r>
              <a:rPr lang="en-US" sz="2000" dirty="0" smtClean="0">
                <a:cs typeface="Calibri"/>
              </a:rPr>
              <a:t> </a:t>
            </a:r>
            <a:r>
              <a:rPr lang="hr-HR" sz="2000" dirty="0" err="1">
                <a:cs typeface="Calibri"/>
              </a:rPr>
              <a:t>T</a:t>
            </a:r>
            <a:r>
              <a:rPr lang="en-US" sz="2000" dirty="0" err="1" smtClean="0">
                <a:cs typeface="Calibri"/>
              </a:rPr>
              <a:t>ako</a:t>
            </a:r>
            <a:r>
              <a:rPr lang="en-US" sz="2000" dirty="0" smtClean="0">
                <a:cs typeface="Calibri"/>
              </a:rPr>
              <a:t> </a:t>
            </a:r>
            <a:r>
              <a:rPr lang="en-US" sz="2000" dirty="0">
                <a:cs typeface="Calibri"/>
              </a:rPr>
              <a:t>bi </a:t>
            </a:r>
            <a:r>
              <a:rPr lang="en-US" sz="2000" dirty="0" err="1">
                <a:cs typeface="Calibri"/>
              </a:rPr>
              <a:t>neki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možda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prestali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biti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ovisni</a:t>
            </a:r>
            <a:r>
              <a:rPr lang="en-US" sz="2000" dirty="0">
                <a:cs typeface="Calibri"/>
              </a:rPr>
              <a:t> o </a:t>
            </a:r>
            <a:r>
              <a:rPr lang="en-US" sz="2000" dirty="0" err="1">
                <a:cs typeface="Calibri"/>
              </a:rPr>
              <a:t>mobitelima</a:t>
            </a:r>
            <a:r>
              <a:rPr lang="en-US" sz="2000" dirty="0">
                <a:cs typeface="Calibri"/>
              </a:rPr>
              <a:t>.</a:t>
            </a:r>
          </a:p>
        </p:txBody>
      </p:sp>
      <p:pic>
        <p:nvPicPr>
          <p:cNvPr id="4" name="Picture 4" descr="A picture containing indoor&#10;&#10;Description automatically generated">
            <a:extLst>
              <a:ext uri="{FF2B5EF4-FFF2-40B4-BE49-F238E27FC236}">
                <a16:creationId xmlns:a16="http://schemas.microsoft.com/office/drawing/2014/main" id="{1187A6A4-5642-FF42-4252-C047AC9037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252" y="639097"/>
            <a:ext cx="5250425" cy="5250425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254076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1FE2A-5BD6-30DC-D69F-8861B8D75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445" y="164112"/>
            <a:ext cx="5138302" cy="1217250"/>
          </a:xfrm>
        </p:spPr>
        <p:txBody>
          <a:bodyPr>
            <a:normAutofit/>
          </a:bodyPr>
          <a:lstStyle/>
          <a:p>
            <a:r>
              <a:rPr lang="en-US" dirty="0" err="1">
                <a:cs typeface="Calibri Light"/>
              </a:rPr>
              <a:t>Školski</a:t>
            </a:r>
            <a:r>
              <a:rPr lang="en-US" dirty="0">
                <a:cs typeface="Calibri Light"/>
              </a:rPr>
              <a:t> sati 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30C288-CC10-9F90-999C-CA38BA9F14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178" y="1241843"/>
            <a:ext cx="4099527" cy="4657512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hr-HR" sz="2000" dirty="0" smtClean="0">
                <a:cs typeface="Calibri"/>
              </a:rPr>
              <a:t>Neki</a:t>
            </a:r>
            <a:r>
              <a:rPr lang="en-US" sz="2000" dirty="0" smtClean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učitelji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smtClean="0">
                <a:cs typeface="Calibri"/>
              </a:rPr>
              <a:t>ne </a:t>
            </a:r>
            <a:r>
              <a:rPr lang="en-US" sz="2000" dirty="0">
                <a:cs typeface="Calibri"/>
              </a:rPr>
              <a:t>prate </a:t>
            </a:r>
            <a:r>
              <a:rPr lang="en-US" sz="2000" dirty="0" err="1">
                <a:cs typeface="Calibri"/>
              </a:rPr>
              <a:t>što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učenici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rade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na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 smtClean="0">
                <a:cs typeface="Calibri"/>
              </a:rPr>
              <a:t>satu</a:t>
            </a:r>
            <a:r>
              <a:rPr lang="hr-HR" sz="2000" dirty="0" smtClean="0">
                <a:cs typeface="Calibri"/>
              </a:rPr>
              <a:t>, a</a:t>
            </a:r>
            <a:r>
              <a:rPr lang="en-US" sz="2000" dirty="0">
                <a:cs typeface="Calibri"/>
              </a:rPr>
              <a:t> </a:t>
            </a:r>
            <a:r>
              <a:rPr lang="en-US" sz="2000" dirty="0" err="1">
                <a:cs typeface="Calibri"/>
              </a:rPr>
              <a:t>većina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ih</a:t>
            </a:r>
            <a:r>
              <a:rPr lang="en-US" sz="2000" dirty="0">
                <a:cs typeface="Calibri"/>
              </a:rPr>
              <a:t> je </a:t>
            </a:r>
            <a:r>
              <a:rPr lang="en-US" sz="2000" dirty="0" err="1">
                <a:cs typeface="Calibri"/>
              </a:rPr>
              <a:t>na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mobitelu</a:t>
            </a:r>
            <a:r>
              <a:rPr lang="en-US" sz="2000" dirty="0">
                <a:cs typeface="Calibri"/>
              </a:rPr>
              <a:t>.</a:t>
            </a:r>
          </a:p>
          <a:p>
            <a:pPr>
              <a:lnSpc>
                <a:spcPct val="90000"/>
              </a:lnSpc>
              <a:buClr>
                <a:srgbClr val="FFFFFF"/>
              </a:buClr>
            </a:pPr>
            <a:r>
              <a:rPr lang="en-US" sz="2000" dirty="0" err="1">
                <a:cs typeface="Calibri"/>
              </a:rPr>
              <a:t>Svaki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učenik</a:t>
            </a:r>
            <a:r>
              <a:rPr lang="en-US" sz="2000" dirty="0">
                <a:cs typeface="Calibri"/>
              </a:rPr>
              <a:t> </a:t>
            </a:r>
            <a:r>
              <a:rPr lang="en-US" sz="2000" dirty="0" err="1">
                <a:cs typeface="Calibri"/>
              </a:rPr>
              <a:t>hvata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svaku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priliku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kako</a:t>
            </a:r>
            <a:r>
              <a:rPr lang="en-US" sz="2000" dirty="0">
                <a:cs typeface="Calibri"/>
              </a:rPr>
              <a:t> bi bio </a:t>
            </a:r>
            <a:r>
              <a:rPr lang="en-US" sz="2000" dirty="0" err="1">
                <a:cs typeface="Calibri"/>
              </a:rPr>
              <a:t>na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mobitelu</a:t>
            </a:r>
            <a:r>
              <a:rPr lang="en-US" sz="2000" dirty="0">
                <a:cs typeface="Calibri"/>
              </a:rPr>
              <a:t>.</a:t>
            </a:r>
          </a:p>
          <a:p>
            <a:pPr>
              <a:lnSpc>
                <a:spcPct val="90000"/>
              </a:lnSpc>
              <a:buClr>
                <a:srgbClr val="FFFFFF"/>
              </a:buClr>
            </a:pPr>
            <a:r>
              <a:rPr lang="en-US" sz="2000" dirty="0">
                <a:cs typeface="Calibri"/>
              </a:rPr>
              <a:t>Neki od </a:t>
            </a:r>
            <a:r>
              <a:rPr lang="en-US" sz="2000" dirty="0" err="1">
                <a:cs typeface="Calibri"/>
              </a:rPr>
              <a:t>učenika</a:t>
            </a:r>
            <a:r>
              <a:rPr lang="en-US" sz="2000" dirty="0">
                <a:cs typeface="Calibri"/>
              </a:rPr>
              <a:t> to </a:t>
            </a:r>
            <a:r>
              <a:rPr lang="en-US" sz="2000" dirty="0" err="1">
                <a:cs typeface="Calibri"/>
              </a:rPr>
              <a:t>prijave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učitelju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ili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učiteljici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dok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neki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šute</a:t>
            </a:r>
            <a:r>
              <a:rPr lang="en-US" sz="2000" dirty="0">
                <a:cs typeface="Calibri"/>
              </a:rPr>
              <a:t>.</a:t>
            </a:r>
          </a:p>
          <a:p>
            <a:pPr>
              <a:lnSpc>
                <a:spcPct val="90000"/>
              </a:lnSpc>
              <a:buClr>
                <a:srgbClr val="FFFFFF"/>
              </a:buClr>
            </a:pPr>
            <a:r>
              <a:rPr lang="en-US" sz="2000" dirty="0">
                <a:cs typeface="Calibri"/>
              </a:rPr>
              <a:t>Ako </a:t>
            </a:r>
            <a:r>
              <a:rPr lang="en-US" sz="2000" dirty="0" err="1">
                <a:cs typeface="Calibri"/>
              </a:rPr>
              <a:t>učitelj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ili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učiteljica</a:t>
            </a:r>
            <a:r>
              <a:rPr lang="en-US" sz="2000" dirty="0">
                <a:cs typeface="Calibri"/>
              </a:rPr>
              <a:t> to vide </a:t>
            </a:r>
            <a:r>
              <a:rPr lang="en-US" sz="2000" dirty="0" err="1">
                <a:cs typeface="Calibri"/>
              </a:rPr>
              <a:t>budu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jako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 smtClean="0">
                <a:cs typeface="Calibri"/>
              </a:rPr>
              <a:t>ljuti</a:t>
            </a:r>
            <a:r>
              <a:rPr lang="hr-HR" sz="2000" dirty="0" smtClean="0">
                <a:cs typeface="Calibri"/>
              </a:rPr>
              <a:t>,</a:t>
            </a:r>
            <a:r>
              <a:rPr lang="en-US" sz="2000" dirty="0" smtClean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kao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što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bih</a:t>
            </a:r>
            <a:r>
              <a:rPr lang="en-US" sz="2000" dirty="0">
                <a:cs typeface="Calibri"/>
              </a:rPr>
              <a:t> </a:t>
            </a:r>
            <a:r>
              <a:rPr lang="en-US" sz="2000" dirty="0" err="1">
                <a:cs typeface="Calibri"/>
              </a:rPr>
              <a:t>i</a:t>
            </a:r>
            <a:r>
              <a:rPr lang="en-US" sz="2000" dirty="0">
                <a:cs typeface="Calibri"/>
              </a:rPr>
              <a:t> ja </a:t>
            </a:r>
            <a:r>
              <a:rPr lang="en-US" sz="2000" dirty="0" err="1">
                <a:cs typeface="Calibri"/>
              </a:rPr>
              <a:t>sama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 smtClean="0">
                <a:cs typeface="Calibri"/>
              </a:rPr>
              <a:t>bila</a:t>
            </a:r>
            <a:r>
              <a:rPr lang="hr-HR" sz="2000" dirty="0" smtClean="0">
                <a:cs typeface="Calibri"/>
              </a:rPr>
              <a:t>,</a:t>
            </a:r>
            <a:r>
              <a:rPr lang="en-US" sz="2000" dirty="0" smtClean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jer</a:t>
            </a:r>
            <a:r>
              <a:rPr lang="en-US" sz="2000" dirty="0">
                <a:cs typeface="Calibri"/>
              </a:rPr>
              <a:t> se </a:t>
            </a:r>
            <a:r>
              <a:rPr lang="en-US" sz="2000" dirty="0" err="1">
                <a:cs typeface="Calibri"/>
              </a:rPr>
              <a:t>učitelji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trude</a:t>
            </a:r>
            <a:r>
              <a:rPr lang="en-US" sz="2000" dirty="0">
                <a:cs typeface="Calibri"/>
              </a:rPr>
              <a:t> da </a:t>
            </a:r>
            <a:r>
              <a:rPr lang="en-US" sz="2000" dirty="0" err="1">
                <a:cs typeface="Calibri"/>
              </a:rPr>
              <a:t>nam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objasne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što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bolje</a:t>
            </a:r>
            <a:r>
              <a:rPr lang="en-US" sz="2000" dirty="0">
                <a:cs typeface="Calibri"/>
              </a:rPr>
              <a:t> </a:t>
            </a:r>
            <a:r>
              <a:rPr lang="en-US" sz="2000" dirty="0" err="1">
                <a:cs typeface="Calibri"/>
              </a:rPr>
              <a:t>kako</a:t>
            </a:r>
            <a:r>
              <a:rPr lang="en-US" sz="2000" dirty="0">
                <a:cs typeface="Calibri"/>
              </a:rPr>
              <a:t> bi </a:t>
            </a:r>
            <a:r>
              <a:rPr lang="en-US" sz="2000" dirty="0" err="1">
                <a:cs typeface="Calibri"/>
              </a:rPr>
              <a:t>nama</a:t>
            </a:r>
            <a:r>
              <a:rPr lang="en-US" sz="2000" dirty="0">
                <a:cs typeface="Calibri"/>
              </a:rPr>
              <a:t> </a:t>
            </a:r>
            <a:r>
              <a:rPr lang="hr-HR" sz="2000" dirty="0" smtClean="0">
                <a:cs typeface="Calibri"/>
              </a:rPr>
              <a:t>gradivo </a:t>
            </a:r>
            <a:r>
              <a:rPr lang="en-US" sz="2000" dirty="0" err="1" smtClean="0">
                <a:cs typeface="Calibri"/>
              </a:rPr>
              <a:t>bilo</a:t>
            </a:r>
            <a:r>
              <a:rPr lang="en-US" sz="2000" dirty="0" smtClean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jasnije</a:t>
            </a:r>
            <a:r>
              <a:rPr lang="en-US" sz="2000" dirty="0">
                <a:cs typeface="Calibri"/>
              </a:rPr>
              <a:t>.</a:t>
            </a:r>
          </a:p>
          <a:p>
            <a:pPr>
              <a:lnSpc>
                <a:spcPct val="90000"/>
              </a:lnSpc>
              <a:buClr>
                <a:srgbClr val="FFFFFF"/>
              </a:buClr>
            </a:pPr>
            <a:r>
              <a:rPr lang="en-US" sz="2000" dirty="0" err="1">
                <a:cs typeface="Calibri"/>
              </a:rPr>
              <a:t>Nije</a:t>
            </a:r>
            <a:r>
              <a:rPr lang="en-US" sz="2000" dirty="0">
                <a:cs typeface="Calibri"/>
              </a:rPr>
              <a:t> u </a:t>
            </a:r>
            <a:r>
              <a:rPr lang="en-US" sz="2000" dirty="0" err="1">
                <a:cs typeface="Calibri"/>
              </a:rPr>
              <a:t>redu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što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smtClean="0">
                <a:cs typeface="Calibri"/>
              </a:rPr>
              <a:t>mi </a:t>
            </a:r>
            <a:r>
              <a:rPr lang="en-US" sz="2000" dirty="0" err="1">
                <a:cs typeface="Calibri"/>
              </a:rPr>
              <a:t>učenici</a:t>
            </a:r>
            <a:r>
              <a:rPr lang="en-US" sz="2000" dirty="0">
                <a:cs typeface="Calibri"/>
              </a:rPr>
              <a:t> </a:t>
            </a:r>
            <a:r>
              <a:rPr lang="hr-HR" sz="2000" dirty="0" smtClean="0">
                <a:cs typeface="Calibri"/>
              </a:rPr>
              <a:t>to </a:t>
            </a:r>
            <a:r>
              <a:rPr lang="en-US" sz="2000" dirty="0" smtClean="0">
                <a:cs typeface="Calibri"/>
              </a:rPr>
              <a:t>ne </a:t>
            </a:r>
            <a:r>
              <a:rPr lang="en-US" sz="2000" dirty="0" err="1" smtClean="0">
                <a:cs typeface="Calibri"/>
              </a:rPr>
              <a:t>pošt</a:t>
            </a:r>
            <a:r>
              <a:rPr lang="hr-HR" sz="2000" dirty="0" err="1" smtClean="0">
                <a:cs typeface="Calibri"/>
              </a:rPr>
              <a:t>ujemo</a:t>
            </a:r>
            <a:r>
              <a:rPr lang="en-US" sz="2000" dirty="0">
                <a:cs typeface="Calibri"/>
              </a:rPr>
              <a:t> </a:t>
            </a:r>
            <a:r>
              <a:rPr lang="en-US" sz="2000" dirty="0" err="1" smtClean="0">
                <a:cs typeface="Calibri"/>
              </a:rPr>
              <a:t>i</a:t>
            </a:r>
            <a:r>
              <a:rPr lang="hr-HR" sz="2000" dirty="0" smtClean="0">
                <a:cs typeface="Calibri"/>
              </a:rPr>
              <a:t> ne</a:t>
            </a:r>
            <a:r>
              <a:rPr lang="en-US" sz="2000" dirty="0">
                <a:cs typeface="Calibri"/>
              </a:rPr>
              <a:t> </a:t>
            </a:r>
            <a:r>
              <a:rPr lang="en-US" sz="2000" dirty="0" smtClean="0">
                <a:cs typeface="Calibri"/>
              </a:rPr>
              <a:t>c</a:t>
            </a:r>
            <a:r>
              <a:rPr lang="hr-HR" sz="2000" dirty="0" smtClean="0">
                <a:cs typeface="Calibri"/>
              </a:rPr>
              <a:t>i</a:t>
            </a:r>
            <a:r>
              <a:rPr lang="en-US" sz="2000" dirty="0" err="1" smtClean="0">
                <a:cs typeface="Calibri"/>
              </a:rPr>
              <a:t>jenimo</a:t>
            </a:r>
            <a:r>
              <a:rPr lang="en-US" sz="2000" dirty="0" smtClean="0">
                <a:cs typeface="Calibri"/>
              </a:rPr>
              <a:t> </a:t>
            </a:r>
            <a:r>
              <a:rPr lang="en-US" sz="2000" dirty="0" err="1" smtClean="0">
                <a:cs typeface="Calibri"/>
              </a:rPr>
              <a:t>njihov</a:t>
            </a:r>
            <a:r>
              <a:rPr lang="en-US" sz="2000" dirty="0" smtClean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trud</a:t>
            </a:r>
            <a:r>
              <a:rPr lang="en-US" sz="2000" dirty="0">
                <a:cs typeface="Calibri"/>
              </a:rPr>
              <a:t>.</a:t>
            </a:r>
          </a:p>
        </p:txBody>
      </p:sp>
      <p:pic>
        <p:nvPicPr>
          <p:cNvPr id="4" name="Picture 4" descr="A picture containing person, indoor&#10;&#10;Description automatically generated">
            <a:extLst>
              <a:ext uri="{FF2B5EF4-FFF2-40B4-BE49-F238E27FC236}">
                <a16:creationId xmlns:a16="http://schemas.microsoft.com/office/drawing/2014/main" id="{3B2F277B-C355-6B09-A898-1289178BA7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4400" y="1391069"/>
            <a:ext cx="6095593" cy="3870701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763118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BC242-E17A-3411-D72F-7470A7770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909" y="808055"/>
            <a:ext cx="3979205" cy="1453363"/>
          </a:xfrm>
        </p:spPr>
        <p:txBody>
          <a:bodyPr>
            <a:normAutofit/>
          </a:bodyPr>
          <a:lstStyle/>
          <a:p>
            <a:r>
              <a:rPr lang="en-US" dirty="0" err="1">
                <a:cs typeface="Calibri Light"/>
              </a:rPr>
              <a:t>HOdanje</a:t>
            </a:r>
            <a:r>
              <a:rPr lang="en-US" dirty="0">
                <a:cs typeface="Calibri Light"/>
              </a:rPr>
              <a:t> </a:t>
            </a:r>
            <a:r>
              <a:rPr lang="en-US" dirty="0" err="1">
                <a:cs typeface="Calibri Light"/>
              </a:rPr>
              <a:t>hodnikom</a:t>
            </a:r>
            <a:endParaRPr lang="en-US" dirty="0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9A0E85-4923-BD50-80B2-3D84335377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178" y="2261420"/>
            <a:ext cx="4002936" cy="3637935"/>
          </a:xfrm>
        </p:spPr>
        <p:txBody>
          <a:bodyPr>
            <a:normAutofit/>
          </a:bodyPr>
          <a:lstStyle/>
          <a:p>
            <a:r>
              <a:rPr lang="en-US" dirty="0">
                <a:cs typeface="Calibri"/>
              </a:rPr>
              <a:t>Kada </a:t>
            </a:r>
            <a:r>
              <a:rPr lang="en-US" dirty="0" err="1">
                <a:cs typeface="Calibri"/>
              </a:rPr>
              <a:t>nam</a:t>
            </a:r>
            <a:r>
              <a:rPr lang="en-US" dirty="0">
                <a:cs typeface="Calibri"/>
              </a:rPr>
              <a:t> sat </a:t>
            </a:r>
            <a:r>
              <a:rPr lang="en-US" dirty="0" err="1">
                <a:cs typeface="Calibri"/>
              </a:rPr>
              <a:t>završi</a:t>
            </a:r>
            <a:r>
              <a:rPr lang="en-US" dirty="0">
                <a:cs typeface="Calibri"/>
              </a:rPr>
              <a:t> </a:t>
            </a:r>
            <a:r>
              <a:rPr lang="en-US" dirty="0" err="1" smtClean="0">
                <a:cs typeface="Calibri"/>
              </a:rPr>
              <a:t>skoro</a:t>
            </a:r>
            <a:r>
              <a:rPr lang="hr-HR" dirty="0" smtClean="0">
                <a:cs typeface="Calibri"/>
              </a:rPr>
              <a:t> svi</a:t>
            </a:r>
            <a:r>
              <a:rPr lang="en-US" dirty="0" smtClean="0">
                <a:cs typeface="Calibri"/>
              </a:rPr>
              <a:t> </a:t>
            </a:r>
            <a:r>
              <a:rPr lang="en-US" dirty="0" err="1">
                <a:cs typeface="Calibri"/>
              </a:rPr>
              <a:t>gledaju</a:t>
            </a:r>
            <a:r>
              <a:rPr lang="en-US" dirty="0">
                <a:cs typeface="Calibri"/>
              </a:rPr>
              <a:t> u </a:t>
            </a:r>
            <a:r>
              <a:rPr lang="en-US" dirty="0" err="1">
                <a:cs typeface="Calibri"/>
              </a:rPr>
              <a:t>mobitele</a:t>
            </a:r>
            <a:r>
              <a:rPr lang="en-US" dirty="0">
                <a:cs typeface="Calibri"/>
              </a:rPr>
              <a:t> </a:t>
            </a:r>
            <a:r>
              <a:rPr lang="en-US" dirty="0" err="1">
                <a:cs typeface="Calibri"/>
              </a:rPr>
              <a:t>i</a:t>
            </a:r>
            <a:r>
              <a:rPr lang="en-US" dirty="0">
                <a:cs typeface="Calibri"/>
              </a:rPr>
              <a:t> ne </a:t>
            </a:r>
            <a:r>
              <a:rPr lang="en-US" dirty="0" err="1">
                <a:cs typeface="Calibri"/>
              </a:rPr>
              <a:t>gledaju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gdje</a:t>
            </a:r>
            <a:r>
              <a:rPr lang="en-US" dirty="0">
                <a:cs typeface="Calibri"/>
              </a:rPr>
              <a:t> </a:t>
            </a:r>
            <a:r>
              <a:rPr lang="en-US" dirty="0" err="1" smtClean="0">
                <a:cs typeface="Calibri"/>
              </a:rPr>
              <a:t>hodaju</a:t>
            </a:r>
            <a:r>
              <a:rPr lang="hr-HR" dirty="0" smtClean="0">
                <a:cs typeface="Calibri"/>
              </a:rPr>
              <a:t>,</a:t>
            </a:r>
            <a:r>
              <a:rPr lang="en-US" dirty="0" smtClean="0">
                <a:cs typeface="Calibri"/>
              </a:rPr>
              <a:t> </a:t>
            </a:r>
            <a:r>
              <a:rPr lang="en-US" dirty="0" err="1">
                <a:cs typeface="Calibri"/>
              </a:rPr>
              <a:t>što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naravno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smeta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svakom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učitelju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kao</a:t>
            </a:r>
            <a:r>
              <a:rPr lang="en-US" dirty="0">
                <a:cs typeface="Calibri"/>
              </a:rPr>
              <a:t> </a:t>
            </a:r>
            <a:r>
              <a:rPr lang="hr-HR" dirty="0" smtClean="0">
                <a:cs typeface="Calibri"/>
              </a:rPr>
              <a:t>i</a:t>
            </a:r>
            <a:r>
              <a:rPr lang="en-US" dirty="0" smtClean="0">
                <a:cs typeface="Calibri"/>
              </a:rPr>
              <a:t> </a:t>
            </a:r>
            <a:r>
              <a:rPr lang="en-US" dirty="0" err="1">
                <a:cs typeface="Calibri"/>
              </a:rPr>
              <a:t>nekim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učenicima</a:t>
            </a:r>
            <a:r>
              <a:rPr lang="en-US" dirty="0">
                <a:cs typeface="Calibri"/>
              </a:rPr>
              <a:t>.</a:t>
            </a:r>
          </a:p>
          <a:p>
            <a:pPr>
              <a:buClr>
                <a:srgbClr val="FFFFFF"/>
              </a:buClr>
            </a:pPr>
            <a:r>
              <a:rPr lang="en-US" dirty="0" err="1">
                <a:cs typeface="Calibri"/>
              </a:rPr>
              <a:t>Zbog</a:t>
            </a:r>
            <a:r>
              <a:rPr lang="en-US" dirty="0">
                <a:cs typeface="Calibri"/>
              </a:rPr>
              <a:t> toga </a:t>
            </a:r>
            <a:r>
              <a:rPr lang="en-US" dirty="0" err="1">
                <a:cs typeface="Calibri"/>
              </a:rPr>
              <a:t>što</a:t>
            </a:r>
            <a:r>
              <a:rPr lang="en-US" dirty="0">
                <a:cs typeface="Calibri"/>
              </a:rPr>
              <a:t> ne </a:t>
            </a:r>
            <a:r>
              <a:rPr lang="en-US" dirty="0" err="1">
                <a:cs typeface="Calibri"/>
              </a:rPr>
              <a:t>gledamo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gdje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hodamo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možemo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pasti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na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stepenicama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zabiti</a:t>
            </a:r>
            <a:r>
              <a:rPr lang="en-US" dirty="0">
                <a:cs typeface="Calibri"/>
              </a:rPr>
              <a:t> se u </a:t>
            </a:r>
            <a:r>
              <a:rPr lang="en-US" dirty="0" err="1">
                <a:cs typeface="Calibri"/>
              </a:rPr>
              <a:t>nekoga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te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ako</a:t>
            </a:r>
            <a:r>
              <a:rPr lang="en-US" dirty="0">
                <a:cs typeface="Calibri"/>
              </a:rPr>
              <a:t> </a:t>
            </a:r>
            <a:r>
              <a:rPr lang="en-US" dirty="0" err="1">
                <a:cs typeface="Calibri"/>
              </a:rPr>
              <a:t>učitelj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ili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učiteljica</a:t>
            </a:r>
            <a:r>
              <a:rPr lang="en-US" dirty="0">
                <a:cs typeface="Calibri"/>
              </a:rPr>
              <a:t> nose </a:t>
            </a:r>
            <a:r>
              <a:rPr lang="en-US" dirty="0" err="1">
                <a:cs typeface="Calibri"/>
              </a:rPr>
              <a:t>neke</a:t>
            </a:r>
            <a:r>
              <a:rPr lang="en-US" dirty="0">
                <a:cs typeface="Calibri"/>
              </a:rPr>
              <a:t> </a:t>
            </a:r>
            <a:r>
              <a:rPr lang="en-US" dirty="0" err="1" smtClean="0">
                <a:cs typeface="Calibri"/>
              </a:rPr>
              <a:t>papire</a:t>
            </a:r>
            <a:r>
              <a:rPr lang="en-US" dirty="0" smtClean="0">
                <a:cs typeface="Calibri"/>
              </a:rPr>
              <a:t> </a:t>
            </a:r>
            <a:r>
              <a:rPr lang="en-US" dirty="0" err="1">
                <a:cs typeface="Calibri"/>
              </a:rPr>
              <a:t>ili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nešto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slično</a:t>
            </a:r>
            <a:r>
              <a:rPr lang="en-US" dirty="0">
                <a:cs typeface="Calibri"/>
              </a:rPr>
              <a:t> u </a:t>
            </a:r>
            <a:r>
              <a:rPr lang="en-US" dirty="0" err="1" smtClean="0">
                <a:cs typeface="Calibri"/>
              </a:rPr>
              <a:t>rukama</a:t>
            </a:r>
            <a:r>
              <a:rPr lang="hr-HR" dirty="0" smtClean="0">
                <a:cs typeface="Calibri"/>
              </a:rPr>
              <a:t>,</a:t>
            </a:r>
            <a:r>
              <a:rPr lang="en-US" dirty="0" smtClean="0">
                <a:cs typeface="Calibri"/>
              </a:rPr>
              <a:t> </a:t>
            </a:r>
            <a:r>
              <a:rPr lang="en-US" dirty="0" err="1">
                <a:cs typeface="Calibri"/>
              </a:rPr>
              <a:t>možemo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im</a:t>
            </a:r>
            <a:r>
              <a:rPr lang="en-US" dirty="0">
                <a:cs typeface="Calibri"/>
              </a:rPr>
              <a:t> to </a:t>
            </a:r>
            <a:r>
              <a:rPr lang="en-US" dirty="0" err="1">
                <a:cs typeface="Calibri"/>
              </a:rPr>
              <a:t>sve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srušiti</a:t>
            </a:r>
            <a:r>
              <a:rPr lang="en-US" dirty="0">
                <a:cs typeface="Calibri"/>
              </a:rPr>
              <a:t>.</a:t>
            </a:r>
          </a:p>
          <a:p>
            <a:pPr>
              <a:buClr>
                <a:srgbClr val="FFFFFF"/>
              </a:buClr>
            </a:pPr>
            <a:endParaRPr lang="en-US" dirty="0">
              <a:cs typeface="Calibri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49599074-2D29-9007-4463-184C1A4045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9752" y="1328720"/>
            <a:ext cx="6095593" cy="4038329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048242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65D6B-01EC-A437-8849-7A3DD7B21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2" y="609600"/>
            <a:ext cx="6282266" cy="1456267"/>
          </a:xfrm>
        </p:spPr>
        <p:txBody>
          <a:bodyPr>
            <a:normAutofit/>
          </a:bodyPr>
          <a:lstStyle/>
          <a:p>
            <a:r>
              <a:rPr lang="en-US" dirty="0" err="1">
                <a:cs typeface="Calibri Light"/>
              </a:rPr>
              <a:t>Provođenje</a:t>
            </a:r>
            <a:r>
              <a:rPr lang="en-US" dirty="0">
                <a:cs typeface="Calibri Light"/>
              </a:rPr>
              <a:t> </a:t>
            </a:r>
            <a:r>
              <a:rPr lang="en-US" dirty="0" err="1">
                <a:cs typeface="Calibri Light"/>
              </a:rPr>
              <a:t>vremena</a:t>
            </a:r>
            <a:r>
              <a:rPr lang="en-US" dirty="0">
                <a:cs typeface="Calibri Light"/>
              </a:rPr>
              <a:t> u </a:t>
            </a:r>
            <a:r>
              <a:rPr lang="en-US" dirty="0" err="1">
                <a:cs typeface="Calibri Light"/>
              </a:rPr>
              <a:t>knjižnici</a:t>
            </a:r>
            <a:endParaRPr lang="en-US" dirty="0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40D67-DE65-2E88-54DA-2E0F0EE00A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2" y="2142067"/>
            <a:ext cx="6282266" cy="3649133"/>
          </a:xfrm>
        </p:spPr>
        <p:txBody>
          <a:bodyPr>
            <a:normAutofit/>
          </a:bodyPr>
          <a:lstStyle/>
          <a:p>
            <a:r>
              <a:rPr lang="en-US" sz="2000" dirty="0">
                <a:cs typeface="Calibri"/>
              </a:rPr>
              <a:t>Danima </a:t>
            </a:r>
            <a:r>
              <a:rPr lang="en-US" sz="2000" dirty="0" err="1">
                <a:cs typeface="Calibri"/>
              </a:rPr>
              <a:t>kada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knjižnica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radi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svi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volimo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otići</a:t>
            </a:r>
            <a:r>
              <a:rPr lang="en-US" sz="2000" dirty="0">
                <a:cs typeface="Calibri"/>
              </a:rPr>
              <a:t> u </a:t>
            </a:r>
            <a:r>
              <a:rPr lang="en-US" sz="2000" dirty="0" err="1">
                <a:cs typeface="Calibri"/>
              </a:rPr>
              <a:t>nju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jer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nas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nitko</a:t>
            </a:r>
            <a:r>
              <a:rPr lang="en-US" sz="2000" dirty="0">
                <a:cs typeface="Calibri"/>
              </a:rPr>
              <a:t> od </a:t>
            </a:r>
            <a:r>
              <a:rPr lang="en-US" sz="2000" dirty="0" err="1">
                <a:cs typeface="Calibri"/>
              </a:rPr>
              <a:t>učitelja</a:t>
            </a:r>
            <a:r>
              <a:rPr lang="en-US" sz="2000" dirty="0">
                <a:cs typeface="Calibri"/>
              </a:rPr>
              <a:t> ne </a:t>
            </a:r>
            <a:r>
              <a:rPr lang="en-US" sz="2000" dirty="0" err="1">
                <a:cs typeface="Calibri"/>
              </a:rPr>
              <a:t>vidi</a:t>
            </a:r>
            <a:r>
              <a:rPr lang="en-US" sz="2000" dirty="0">
                <a:cs typeface="Calibri"/>
              </a:rPr>
              <a:t> </a:t>
            </a:r>
            <a:r>
              <a:rPr lang="en-US" sz="2000" dirty="0" err="1">
                <a:cs typeface="Calibri"/>
              </a:rPr>
              <a:t>i</a:t>
            </a:r>
            <a:r>
              <a:rPr lang="en-US" sz="2000" dirty="0">
                <a:cs typeface="Calibri"/>
              </a:rPr>
              <a:t> ne </a:t>
            </a:r>
            <a:r>
              <a:rPr lang="en-US" sz="2000" dirty="0" err="1">
                <a:cs typeface="Calibri"/>
              </a:rPr>
              <a:t>opominje</a:t>
            </a:r>
            <a:r>
              <a:rPr lang="en-US" sz="2000" dirty="0">
                <a:cs typeface="Calibri"/>
              </a:rPr>
              <a:t> za </a:t>
            </a:r>
            <a:r>
              <a:rPr lang="en-US" sz="2000" dirty="0" err="1">
                <a:cs typeface="Calibri"/>
              </a:rPr>
              <a:t>mobitele</a:t>
            </a:r>
            <a:r>
              <a:rPr lang="en-US" sz="2000" dirty="0">
                <a:cs typeface="Calibri"/>
              </a:rPr>
              <a:t>.</a:t>
            </a:r>
          </a:p>
          <a:p>
            <a:pPr>
              <a:buClr>
                <a:srgbClr val="FFFFFF"/>
              </a:buClr>
            </a:pPr>
            <a:r>
              <a:rPr lang="en-US" sz="2000" dirty="0">
                <a:cs typeface="Calibri"/>
              </a:rPr>
              <a:t>U </a:t>
            </a:r>
            <a:r>
              <a:rPr lang="en-US" sz="2000" dirty="0" err="1">
                <a:cs typeface="Calibri"/>
              </a:rPr>
              <a:t>zadnje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vrijeme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knjižničarku</a:t>
            </a:r>
            <a:r>
              <a:rPr lang="en-US" sz="2000" dirty="0">
                <a:cs typeface="Calibri"/>
              </a:rPr>
              <a:t> je </a:t>
            </a:r>
            <a:r>
              <a:rPr lang="en-US" sz="2000" dirty="0" err="1">
                <a:cs typeface="Calibri"/>
              </a:rPr>
              <a:t>počelo</a:t>
            </a:r>
            <a:r>
              <a:rPr lang="en-US" sz="2000" dirty="0">
                <a:cs typeface="Calibri"/>
              </a:rPr>
              <a:t> </a:t>
            </a:r>
            <a:r>
              <a:rPr lang="hr-HR" sz="2000" dirty="0" smtClean="0">
                <a:cs typeface="Calibri"/>
              </a:rPr>
              <a:t>smetati</a:t>
            </a:r>
            <a:r>
              <a:rPr lang="en-US" sz="2000" dirty="0" smtClean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što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svi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dolaze</a:t>
            </a:r>
            <a:r>
              <a:rPr lang="en-US" sz="2000" dirty="0">
                <a:cs typeface="Calibri"/>
              </a:rPr>
              <a:t> u </a:t>
            </a:r>
            <a:r>
              <a:rPr lang="en-US" sz="2000" dirty="0" err="1">
                <a:cs typeface="Calibri"/>
              </a:rPr>
              <a:t>knjižnicu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samo</a:t>
            </a:r>
            <a:r>
              <a:rPr lang="en-US" sz="2000" dirty="0">
                <a:cs typeface="Calibri"/>
              </a:rPr>
              <a:t> da bi se </a:t>
            </a:r>
            <a:r>
              <a:rPr lang="en-US" sz="2000" dirty="0" err="1">
                <a:cs typeface="Calibri"/>
              </a:rPr>
              <a:t>sakrili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kako</a:t>
            </a:r>
            <a:r>
              <a:rPr lang="en-US" sz="2000" dirty="0">
                <a:cs typeface="Calibri"/>
              </a:rPr>
              <a:t> </a:t>
            </a:r>
            <a:r>
              <a:rPr lang="en-US" sz="2000" dirty="0" err="1">
                <a:cs typeface="Calibri"/>
              </a:rPr>
              <a:t>ih</a:t>
            </a:r>
            <a:r>
              <a:rPr lang="en-US" sz="2000" dirty="0">
                <a:cs typeface="Calibri"/>
              </a:rPr>
              <a:t> </a:t>
            </a:r>
            <a:r>
              <a:rPr lang="en-US" sz="2000" dirty="0" err="1">
                <a:cs typeface="Calibri"/>
              </a:rPr>
              <a:t>nitko</a:t>
            </a:r>
            <a:r>
              <a:rPr lang="en-US" sz="2000" dirty="0">
                <a:cs typeface="Calibri"/>
              </a:rPr>
              <a:t> ne bi </a:t>
            </a:r>
            <a:r>
              <a:rPr lang="en-US" sz="2000" dirty="0" smtClean="0">
                <a:cs typeface="Calibri"/>
              </a:rPr>
              <a:t>vid</a:t>
            </a:r>
            <a:r>
              <a:rPr lang="hr-HR" sz="2000" dirty="0" smtClean="0">
                <a:cs typeface="Calibri"/>
              </a:rPr>
              <a:t>i</a:t>
            </a:r>
            <a:r>
              <a:rPr lang="en-US" sz="2000" dirty="0" smtClean="0">
                <a:cs typeface="Calibri"/>
              </a:rPr>
              <a:t>o</a:t>
            </a:r>
            <a:r>
              <a:rPr lang="en-US" sz="2000" dirty="0">
                <a:cs typeface="Calibri"/>
              </a:rPr>
              <a:t>, a u </a:t>
            </a:r>
            <a:r>
              <a:rPr lang="en-US" sz="2000" dirty="0" err="1">
                <a:cs typeface="Calibri"/>
              </a:rPr>
              <a:t>knjižnicu</a:t>
            </a:r>
            <a:r>
              <a:rPr lang="en-US" sz="2000" dirty="0">
                <a:cs typeface="Calibri"/>
              </a:rPr>
              <a:t> bi </a:t>
            </a:r>
            <a:r>
              <a:rPr lang="en-US" sz="2000" dirty="0" err="1">
                <a:cs typeface="Calibri"/>
              </a:rPr>
              <a:t>trebali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dolaziti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samo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oni</a:t>
            </a:r>
            <a:r>
              <a:rPr lang="en-US" sz="2000" dirty="0">
                <a:cs typeface="Calibri"/>
              </a:rPr>
              <a:t> koji </a:t>
            </a:r>
            <a:r>
              <a:rPr lang="en-US" sz="2000" dirty="0" err="1">
                <a:cs typeface="Calibri"/>
              </a:rPr>
              <a:t>trebaju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posuditi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knjigu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ili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nešto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pitati</a:t>
            </a:r>
            <a:r>
              <a:rPr lang="en-US" sz="2000" dirty="0">
                <a:cs typeface="Calibri"/>
              </a:rPr>
              <a:t>.</a:t>
            </a:r>
          </a:p>
          <a:p>
            <a:pPr>
              <a:buClr>
                <a:srgbClr val="FFFFFF"/>
              </a:buClr>
            </a:pPr>
            <a:endParaRPr lang="en-US" dirty="0">
              <a:cs typeface="Calibri"/>
            </a:endParaRPr>
          </a:p>
          <a:p>
            <a:pPr>
              <a:buClr>
                <a:srgbClr val="FFFFFF"/>
              </a:buClr>
            </a:pPr>
            <a:endParaRPr lang="en-US" dirty="0">
              <a:cs typeface="Calibri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9A2340F1-06FF-BD40-A5E8-C21EFE7D74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0936" y="1093757"/>
            <a:ext cx="3445714" cy="4594285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952872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86985-03D5-3843-0D04-262C32B02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cs typeface="Calibri Light"/>
              </a:rPr>
              <a:t>Ostavimo</a:t>
            </a:r>
            <a:r>
              <a:rPr lang="en-US" dirty="0">
                <a:cs typeface="Calibri Light"/>
              </a:rPr>
              <a:t> se </a:t>
            </a:r>
            <a:r>
              <a:rPr lang="en-US" dirty="0" err="1">
                <a:cs typeface="Calibri Light"/>
              </a:rPr>
              <a:t>mobitela</a:t>
            </a:r>
            <a:r>
              <a:rPr lang="en-US" dirty="0">
                <a:cs typeface="Calibri Light"/>
              </a:rPr>
              <a:t>, </a:t>
            </a:r>
            <a:r>
              <a:rPr lang="en-US" dirty="0" err="1">
                <a:cs typeface="Calibri Light"/>
              </a:rPr>
              <a:t>prihvatimo</a:t>
            </a:r>
            <a:r>
              <a:rPr lang="en-US" dirty="0">
                <a:cs typeface="Calibri Light"/>
              </a:rPr>
              <a:t> se </a:t>
            </a:r>
            <a:r>
              <a:rPr lang="en-US" dirty="0" err="1">
                <a:cs typeface="Calibri Light"/>
              </a:rPr>
              <a:t>knjige</a:t>
            </a:r>
            <a:r>
              <a:rPr lang="en-US" dirty="0">
                <a:cs typeface="Calibri Light"/>
              </a:rPr>
              <a:t>!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27B384-B214-68DD-7748-976485DEA3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616180"/>
            <a:ext cx="10024101" cy="1996344"/>
          </a:xfrm>
        </p:spPr>
        <p:txBody>
          <a:bodyPr/>
          <a:lstStyle/>
          <a:p>
            <a:r>
              <a:rPr lang="en-US" sz="2400" dirty="0">
                <a:cs typeface="Calibri"/>
              </a:rPr>
              <a:t>Kada </a:t>
            </a:r>
            <a:r>
              <a:rPr lang="en-US" sz="2400" dirty="0" err="1">
                <a:cs typeface="Calibri"/>
              </a:rPr>
              <a:t>bismo</a:t>
            </a:r>
            <a:r>
              <a:rPr lang="en-US" sz="2400" dirty="0">
                <a:cs typeface="Calibri"/>
              </a:rPr>
              <a:t> se </a:t>
            </a:r>
            <a:r>
              <a:rPr lang="en-US" sz="2400" dirty="0" err="1" smtClean="0">
                <a:cs typeface="Calibri"/>
              </a:rPr>
              <a:t>barem</a:t>
            </a:r>
            <a:r>
              <a:rPr lang="en-US" sz="2400" dirty="0" smtClean="0">
                <a:cs typeface="Calibri"/>
              </a:rPr>
              <a:t> </a:t>
            </a:r>
            <a:r>
              <a:rPr lang="en-US" sz="2400" dirty="0" err="1" smtClean="0">
                <a:cs typeface="Calibri"/>
              </a:rPr>
              <a:t>malo</a:t>
            </a:r>
            <a:r>
              <a:rPr lang="hr-HR" sz="2400" dirty="0" smtClean="0">
                <a:cs typeface="Calibri"/>
              </a:rPr>
              <a:t> ostavili</a:t>
            </a:r>
            <a:r>
              <a:rPr lang="en-US" sz="2400" dirty="0" smtClean="0">
                <a:cs typeface="Calibri"/>
              </a:rPr>
              <a:t> </a:t>
            </a:r>
            <a:r>
              <a:rPr lang="en-US" sz="2400" dirty="0" err="1">
                <a:cs typeface="Calibri"/>
              </a:rPr>
              <a:t>mobitela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 err="1">
                <a:cs typeface="Calibri"/>
              </a:rPr>
              <a:t>bili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 smtClean="0">
                <a:cs typeface="Calibri"/>
              </a:rPr>
              <a:t>bi</a:t>
            </a:r>
            <a:r>
              <a:rPr lang="hr-HR" sz="2400" dirty="0" smtClean="0">
                <a:cs typeface="Calibri"/>
              </a:rPr>
              <a:t>smo</a:t>
            </a:r>
            <a:r>
              <a:rPr lang="en-US" sz="2400" dirty="0" smtClean="0">
                <a:cs typeface="Calibri"/>
              </a:rPr>
              <a:t> </a:t>
            </a:r>
            <a:r>
              <a:rPr lang="en-US" sz="2400" dirty="0" err="1">
                <a:cs typeface="Calibri"/>
              </a:rPr>
              <a:t>puno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 err="1">
                <a:cs typeface="Calibri"/>
              </a:rPr>
              <a:t>bolji</a:t>
            </a:r>
            <a:r>
              <a:rPr lang="en-US" sz="2400" dirty="0">
                <a:cs typeface="Calibri"/>
              </a:rPr>
              <a:t> u </a:t>
            </a:r>
            <a:r>
              <a:rPr lang="en-US" sz="2400" dirty="0" err="1">
                <a:cs typeface="Calibri"/>
              </a:rPr>
              <a:t>školi</a:t>
            </a:r>
            <a:r>
              <a:rPr lang="en-US" sz="2400" dirty="0">
                <a:cs typeface="Calibri"/>
              </a:rPr>
              <a:t>.</a:t>
            </a:r>
          </a:p>
          <a:p>
            <a:pPr>
              <a:buClr>
                <a:srgbClr val="FFFFFF"/>
              </a:buClr>
            </a:pPr>
            <a:r>
              <a:rPr lang="en-US" sz="2400" dirty="0">
                <a:cs typeface="Calibri"/>
              </a:rPr>
              <a:t>Bilo bi dobro da </a:t>
            </a:r>
            <a:r>
              <a:rPr lang="en-US" sz="2400" dirty="0" err="1">
                <a:cs typeface="Calibri"/>
              </a:rPr>
              <a:t>mobitele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 err="1">
                <a:cs typeface="Calibri"/>
              </a:rPr>
              <a:t>uopće</a:t>
            </a:r>
            <a:r>
              <a:rPr lang="en-US" sz="2400" dirty="0">
                <a:cs typeface="Calibri"/>
              </a:rPr>
              <a:t> ne </a:t>
            </a:r>
            <a:r>
              <a:rPr lang="en-US" sz="2400" dirty="0" err="1">
                <a:cs typeface="Calibri"/>
              </a:rPr>
              <a:t>nosimo</a:t>
            </a:r>
            <a:r>
              <a:rPr lang="en-US" sz="2400" dirty="0">
                <a:cs typeface="Calibri"/>
              </a:rPr>
              <a:t> u </a:t>
            </a:r>
            <a:r>
              <a:rPr lang="en-US" sz="2400" dirty="0" err="1">
                <a:cs typeface="Calibri"/>
              </a:rPr>
              <a:t>školu</a:t>
            </a:r>
            <a:r>
              <a:rPr lang="en-US" sz="2400" dirty="0">
                <a:cs typeface="Calibri"/>
              </a:rPr>
              <a:t>.</a:t>
            </a:r>
          </a:p>
          <a:p>
            <a:pPr>
              <a:buClr>
                <a:srgbClr val="FFFFFF"/>
              </a:buClr>
            </a:pPr>
            <a:r>
              <a:rPr lang="en-US" sz="2400" dirty="0">
                <a:cs typeface="Calibri"/>
              </a:rPr>
              <a:t>Bili </a:t>
            </a:r>
            <a:r>
              <a:rPr lang="en-US" sz="2400" dirty="0" smtClean="0">
                <a:cs typeface="Calibri"/>
              </a:rPr>
              <a:t>bi</a:t>
            </a:r>
            <a:r>
              <a:rPr lang="hr-HR" sz="2400" dirty="0" smtClean="0">
                <a:cs typeface="Calibri"/>
              </a:rPr>
              <a:t>smo</a:t>
            </a:r>
            <a:r>
              <a:rPr lang="en-US" sz="2400" dirty="0" smtClean="0">
                <a:cs typeface="Calibri"/>
              </a:rPr>
              <a:t> </a:t>
            </a:r>
            <a:r>
              <a:rPr lang="en-US" sz="2400" dirty="0" err="1">
                <a:cs typeface="Calibri"/>
              </a:rPr>
              <a:t>puno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 err="1">
                <a:cs typeface="Calibri"/>
              </a:rPr>
              <a:t>aktivniji</a:t>
            </a:r>
            <a:r>
              <a:rPr lang="en-US" sz="2400" dirty="0">
                <a:cs typeface="Calibri"/>
              </a:rPr>
              <a:t> </a:t>
            </a:r>
            <a:r>
              <a:rPr lang="en-US" sz="2400" dirty="0" err="1">
                <a:cs typeface="Calibri"/>
              </a:rPr>
              <a:t>i</a:t>
            </a:r>
            <a:r>
              <a:rPr lang="en-US" sz="2400" dirty="0">
                <a:cs typeface="Calibri"/>
              </a:rPr>
              <a:t> </a:t>
            </a:r>
            <a:r>
              <a:rPr lang="en-US" sz="2400" dirty="0" err="1">
                <a:cs typeface="Calibri"/>
              </a:rPr>
              <a:t>više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 smtClean="0">
                <a:cs typeface="Calibri"/>
              </a:rPr>
              <a:t>bi</a:t>
            </a:r>
            <a:r>
              <a:rPr lang="hr-HR" sz="2400" dirty="0" smtClean="0">
                <a:cs typeface="Calibri"/>
              </a:rPr>
              <a:t>smo</a:t>
            </a:r>
            <a:r>
              <a:rPr lang="en-US" sz="2400" dirty="0" smtClean="0">
                <a:cs typeface="Calibri"/>
              </a:rPr>
              <a:t> </a:t>
            </a:r>
            <a:r>
              <a:rPr lang="en-US" sz="2400" dirty="0" err="1">
                <a:cs typeface="Calibri"/>
              </a:rPr>
              <a:t>razgovarali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 smtClean="0">
                <a:cs typeface="Calibri"/>
              </a:rPr>
              <a:t>s </a:t>
            </a:r>
            <a:r>
              <a:rPr lang="en-US" sz="2400" dirty="0" err="1">
                <a:cs typeface="Calibri"/>
              </a:rPr>
              <a:t>učiteljima</a:t>
            </a:r>
            <a:r>
              <a:rPr lang="en-US" sz="2400" dirty="0">
                <a:cs typeface="Calibri"/>
              </a:rPr>
              <a:t> I </a:t>
            </a:r>
            <a:r>
              <a:rPr lang="en-US" sz="2400" dirty="0" err="1">
                <a:cs typeface="Calibri"/>
              </a:rPr>
              <a:t>učenicima</a:t>
            </a:r>
            <a:r>
              <a:rPr lang="en-US" sz="2400" dirty="0">
                <a:cs typeface="Calibri"/>
              </a:rPr>
              <a:t>.</a:t>
            </a:r>
          </a:p>
          <a:p>
            <a:pPr>
              <a:buClr>
                <a:srgbClr val="FFFFFF"/>
              </a:buClr>
            </a:pPr>
            <a:endParaRPr lang="en-US" dirty="0">
              <a:cs typeface="Calibri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5B2BF6EC-CDEA-46B3-E5E0-8CD776056F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8254" y="3535922"/>
            <a:ext cx="1800225" cy="2533650"/>
          </a:xfrm>
          <a:prstGeom prst="rect">
            <a:avLst/>
          </a:prstGeom>
        </p:spPr>
      </p:pic>
      <p:pic>
        <p:nvPicPr>
          <p:cNvPr id="5" name="Picture 5" descr="Icon&#10;&#10;Description automatically generated">
            <a:extLst>
              <a:ext uri="{FF2B5EF4-FFF2-40B4-BE49-F238E27FC236}">
                <a16:creationId xmlns:a16="http://schemas.microsoft.com/office/drawing/2014/main" id="{165A14B4-603F-B8D2-7552-7ADC3A0DC2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2175" y="3486054"/>
            <a:ext cx="3161763" cy="2461667"/>
          </a:xfrm>
          <a:prstGeom prst="rect">
            <a:avLst/>
          </a:prstGeom>
        </p:spPr>
      </p:pic>
      <p:pic>
        <p:nvPicPr>
          <p:cNvPr id="6" name="Picture 6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8111BB70-2B21-1A56-FB7E-5A91D9D34B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865" y="3663860"/>
            <a:ext cx="3086636" cy="205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1516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78B6FEDE-77CF-616A-4C54-CD97ADC0FE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0628" y="242433"/>
            <a:ext cx="11284727" cy="6375161"/>
          </a:xfrm>
        </p:spPr>
      </p:pic>
      <p:pic>
        <p:nvPicPr>
          <p:cNvPr id="5" name="Picture 5" descr="Table&#10;&#10;Description automatically generated">
            <a:extLst>
              <a:ext uri="{FF2B5EF4-FFF2-40B4-BE49-F238E27FC236}">
                <a16:creationId xmlns:a16="http://schemas.microsoft.com/office/drawing/2014/main" id="{324F2BDD-9A52-E5A6-E8AF-0234486A5E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8428" y="1813045"/>
            <a:ext cx="6327818" cy="2223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8199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beski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Celestial</Template>
  <TotalTime>8</TotalTime>
  <Words>190</Words>
  <Application>Microsoft Office PowerPoint</Application>
  <PresentationFormat>Široki zaslon</PresentationFormat>
  <Paragraphs>36</Paragraphs>
  <Slides>9</Slides>
  <Notes>1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Nebeski</vt:lpstr>
      <vt:lpstr>OVISNOST O MOBITELIMA</vt:lpstr>
      <vt:lpstr>"OVISNOST"</vt:lpstr>
      <vt:lpstr>Kako nama u školi prolazi svaki odmor? </vt:lpstr>
      <vt:lpstr>Ostavljanje mobitela </vt:lpstr>
      <vt:lpstr>Školski sati </vt:lpstr>
      <vt:lpstr>HOdanje hodnikom</vt:lpstr>
      <vt:lpstr>Provođenje vremena u knjižnici</vt:lpstr>
      <vt:lpstr>Ostavimo se mobitela, prihvatimo se knjige!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Antonija Filipović</cp:lastModifiedBy>
  <cp:revision>275</cp:revision>
  <dcterms:created xsi:type="dcterms:W3CDTF">2023-02-13T14:22:29Z</dcterms:created>
  <dcterms:modified xsi:type="dcterms:W3CDTF">2023-02-16T10:18:33Z</dcterms:modified>
</cp:coreProperties>
</file>