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4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17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07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28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28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47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4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3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143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8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56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7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6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3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9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3/25/2024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6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33947" y="1271451"/>
            <a:ext cx="8825658" cy="1865900"/>
          </a:xfrm>
        </p:spPr>
        <p:txBody>
          <a:bodyPr/>
          <a:lstStyle/>
          <a:p>
            <a:pPr algn="ctr"/>
            <a:r>
              <a:rPr lang="hr-HR" dirty="0" smtClean="0"/>
              <a:t>ZDRAV ŽIVOT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46019" y="3753569"/>
            <a:ext cx="7773341" cy="1323527"/>
          </a:xfrm>
        </p:spPr>
        <p:txBody>
          <a:bodyPr>
            <a:normAutofit/>
          </a:bodyPr>
          <a:lstStyle/>
          <a:p>
            <a:pPr algn="ctr"/>
            <a:r>
              <a:rPr lang="hr-HR" dirty="0" smtClean="0"/>
              <a:t>LEON SUBOTIĆ </a:t>
            </a:r>
            <a:r>
              <a:rPr lang="hr-HR" dirty="0" smtClean="0"/>
              <a:t>I </a:t>
            </a:r>
            <a:r>
              <a:rPr lang="hr-HR" dirty="0" smtClean="0"/>
              <a:t>PETRA KNEŽEVIĆ, 5. </a:t>
            </a:r>
            <a:r>
              <a:rPr lang="hr-HR" dirty="0" smtClean="0"/>
              <a:t>a</a:t>
            </a:r>
          </a:p>
          <a:p>
            <a:pPr algn="ctr"/>
            <a:r>
              <a:rPr lang="hr-HR" dirty="0" smtClean="0"/>
              <a:t>25. OŽUJKA 2024.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624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7645" y="83684"/>
            <a:ext cx="9158721" cy="1907177"/>
          </a:xfrm>
        </p:spPr>
        <p:txBody>
          <a:bodyPr/>
          <a:lstStyle/>
          <a:p>
            <a:r>
              <a:rPr lang="hr-HR" sz="2400" dirty="0" smtClean="0">
                <a:solidFill>
                  <a:schemeClr val="tx1"/>
                </a:solidFill>
              </a:rPr>
              <a:t>Svi učenici bi se trebali više baviti nekim sportom! Trebali bi smanjiti vrijeme na mobilnim uređajima i više se družiti.</a:t>
            </a:r>
            <a:endParaRPr lang="hr-HR" sz="2400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206" y="3742373"/>
            <a:ext cx="4876800" cy="2705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830" y="3742373"/>
            <a:ext cx="4876800" cy="27051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177" y="1758268"/>
            <a:ext cx="1984105" cy="198410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316" y="1758267"/>
            <a:ext cx="2016298" cy="19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9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6394" y="631628"/>
            <a:ext cx="9149886" cy="1223684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Zbog zdravlja bi se trebali hraniti zdravo. Smanjiti slatko, a više jesti voća i povrća.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8256" y="2603500"/>
            <a:ext cx="34163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9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1339" y="1071154"/>
            <a:ext cx="8985190" cy="1045412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Spavati učenici trebaju 8 sati da bi bili spremi za školu</a:t>
            </a:r>
            <a:r>
              <a:rPr lang="hr-HR" dirty="0" smtClean="0">
                <a:solidFill>
                  <a:schemeClr val="tx1"/>
                </a:solidFill>
              </a:rPr>
              <a:t>. Puno učenika </a:t>
            </a:r>
            <a:r>
              <a:rPr lang="hr-HR" dirty="0" smtClean="0">
                <a:solidFill>
                  <a:schemeClr val="tx1"/>
                </a:solidFill>
              </a:rPr>
              <a:t>ide spavati jako kasno pa onda ne mogu biti </a:t>
            </a:r>
            <a:r>
              <a:rPr lang="hr-HR" dirty="0" smtClean="0">
                <a:solidFill>
                  <a:schemeClr val="tx1"/>
                </a:solidFill>
              </a:rPr>
              <a:t>koncentrirani </a:t>
            </a:r>
            <a:r>
              <a:rPr lang="hr-HR" dirty="0" smtClean="0">
                <a:solidFill>
                  <a:schemeClr val="tx1"/>
                </a:solidFill>
              </a:rPr>
              <a:t>u školi.    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2380" y="2838631"/>
            <a:ext cx="2562225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6206" y="587829"/>
            <a:ext cx="9282283" cy="1136468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Higijena je također vrlo važna za zdrav život</a:t>
            </a:r>
            <a:r>
              <a:rPr lang="hr-HR" dirty="0" smtClean="0">
                <a:solidFill>
                  <a:schemeClr val="tx1"/>
                </a:solidFill>
              </a:rPr>
              <a:t>. Brinite </a:t>
            </a:r>
            <a:r>
              <a:rPr lang="hr-HR" dirty="0" smtClean="0">
                <a:solidFill>
                  <a:schemeClr val="tx1"/>
                </a:solidFill>
              </a:rPr>
              <a:t>o svojoj higijeni!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679" y="2603500"/>
            <a:ext cx="6071455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6206" y="613953"/>
            <a:ext cx="9250161" cy="1227909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Provodite puno vremena u prirodi</a:t>
            </a:r>
            <a:r>
              <a:rPr lang="hr-HR" dirty="0" smtClean="0">
                <a:solidFill>
                  <a:schemeClr val="tx1"/>
                </a:solidFill>
              </a:rPr>
              <a:t>. U </a:t>
            </a:r>
            <a:r>
              <a:rPr lang="hr-HR" dirty="0" smtClean="0">
                <a:solidFill>
                  <a:schemeClr val="tx1"/>
                </a:solidFill>
              </a:rPr>
              <a:t>prirodi možete</a:t>
            </a:r>
            <a:r>
              <a:rPr lang="hr-HR" dirty="0" smtClean="0">
                <a:solidFill>
                  <a:schemeClr val="tx1"/>
                </a:solidFill>
              </a:rPr>
              <a:t>: praviti piknik,</a:t>
            </a:r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r>
              <a:rPr lang="hr-HR" dirty="0" smtClean="0">
                <a:solidFill>
                  <a:schemeClr val="tx1"/>
                </a:solidFill>
              </a:rPr>
              <a:t>posaditi stablo…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181" y="2603500"/>
            <a:ext cx="512445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4920" y="3622403"/>
            <a:ext cx="8868612" cy="9495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800" dirty="0" smtClean="0"/>
              <a:t>HVALA NA PAŽNJI!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3931366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ba za sastanke za ion">
  <a:themeElements>
    <a:clrScheme name="Soba za sastanke za 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oba za sastanke za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ba za sastanke za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236</TotalTime>
  <Words>114</Words>
  <Application>Microsoft Office PowerPoint</Application>
  <PresentationFormat>Široki zaslon</PresentationFormat>
  <Paragraphs>9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Soba za sastanke za ion</vt:lpstr>
      <vt:lpstr>ZDRAV ŽIVOT</vt:lpstr>
      <vt:lpstr>Svi učenici bi se trebali više baviti nekim sportom! Trebali bi smanjiti vrijeme na mobilnim uređajima i više se družiti.</vt:lpstr>
      <vt:lpstr>Zbog zdravlja bi se trebali hraniti zdravo. Smanjiti slatko, a više jesti voća i povrća.</vt:lpstr>
      <vt:lpstr>Spavati učenici trebaju 8 sati da bi bili spremi za školu. Puno učenika ide spavati jako kasno pa onda ne mogu biti koncentrirani u školi.    </vt:lpstr>
      <vt:lpstr>Higijena je također vrlo važna za zdrav život. Brinite o svojoj higijeni!</vt:lpstr>
      <vt:lpstr>Provodite puno vremena u prirodi. U prirodi možete: praviti piknik, posaditi stablo…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 ŽIVOT</dc:title>
  <dc:creator>Korisnik</dc:creator>
  <cp:lastModifiedBy>Antonija Filipović</cp:lastModifiedBy>
  <cp:revision>10</cp:revision>
  <dcterms:created xsi:type="dcterms:W3CDTF">2024-03-24T16:14:21Z</dcterms:created>
  <dcterms:modified xsi:type="dcterms:W3CDTF">2024-03-25T09:51:41Z</dcterms:modified>
</cp:coreProperties>
</file>